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9" r:id="rId4"/>
    <p:sldMasterId id="2147483811" r:id="rId5"/>
    <p:sldMasterId id="2147483814" r:id="rId6"/>
    <p:sldMasterId id="2147483819" r:id="rId7"/>
    <p:sldMasterId id="2147483824" r:id="rId8"/>
    <p:sldMasterId id="2147483827" r:id="rId9"/>
    <p:sldMasterId id="2147483830" r:id="rId10"/>
  </p:sldMasterIdLst>
  <p:notesMasterIdLst>
    <p:notesMasterId r:id="rId43"/>
  </p:notesMasterIdLst>
  <p:handoutMasterIdLst>
    <p:handoutMasterId r:id="rId44"/>
  </p:handoutMasterIdLst>
  <p:sldIdLst>
    <p:sldId id="545" r:id="rId11"/>
    <p:sldId id="546" r:id="rId12"/>
    <p:sldId id="547" r:id="rId13"/>
    <p:sldId id="548" r:id="rId14"/>
    <p:sldId id="549" r:id="rId15"/>
    <p:sldId id="550" r:id="rId16"/>
    <p:sldId id="622" r:id="rId17"/>
    <p:sldId id="551" r:id="rId18"/>
    <p:sldId id="552" r:id="rId19"/>
    <p:sldId id="553" r:id="rId20"/>
    <p:sldId id="499" r:id="rId21"/>
    <p:sldId id="615" r:id="rId22"/>
    <p:sldId id="554" r:id="rId23"/>
    <p:sldId id="655" r:id="rId24"/>
    <p:sldId id="627" r:id="rId25"/>
    <p:sldId id="654" r:id="rId26"/>
    <p:sldId id="653" r:id="rId27"/>
    <p:sldId id="660" r:id="rId28"/>
    <p:sldId id="647" r:id="rId29"/>
    <p:sldId id="648" r:id="rId30"/>
    <p:sldId id="650" r:id="rId31"/>
    <p:sldId id="649" r:id="rId32"/>
    <p:sldId id="651" r:id="rId33"/>
    <p:sldId id="656" r:id="rId34"/>
    <p:sldId id="652" r:id="rId35"/>
    <p:sldId id="657" r:id="rId36"/>
    <p:sldId id="659" r:id="rId37"/>
    <p:sldId id="661" r:id="rId38"/>
    <p:sldId id="593" r:id="rId39"/>
    <p:sldId id="594" r:id="rId40"/>
    <p:sldId id="595" r:id="rId41"/>
    <p:sldId id="597" r:id="rId42"/>
  </p:sldIdLst>
  <p:sldSz cx="24384000" cy="13716000"/>
  <p:notesSz cx="6858000" cy="9144000"/>
  <p:embeddedFontLst>
    <p:embeddedFont>
      <p:font typeface="Calibri" panose="020F0502020204030204" pitchFamily="34" charset="0"/>
      <p:regular r:id="rId45"/>
      <p:bold r:id="rId46"/>
      <p:italic r:id="rId47"/>
      <p:boldItalic r:id="rId48"/>
    </p:embeddedFont>
    <p:embeddedFont>
      <p:font typeface="DIN Next LT Pro Condensed" panose="020B0506020203050203" pitchFamily="34" charset="0"/>
      <p:regular r:id="rId49"/>
      <p:bold r:id="rId50"/>
    </p:embeddedFont>
    <p:embeddedFont>
      <p:font typeface="DIN Next LT Pro Light Condensed" panose="020B0306020203050203" pitchFamily="34" charset="0"/>
      <p:regular r:id="rId51"/>
    </p:embeddedFont>
    <p:embeddedFont>
      <p:font typeface="Roboto" panose="02000000000000000000" pitchFamily="2" charset="0"/>
      <p:regular r:id="rId52"/>
      <p:bold r:id="rId53"/>
      <p:italic r:id="rId54"/>
      <p:boldItalic r:id="rId55"/>
    </p:embeddedFont>
  </p:embeddedFontLst>
  <p:defaultTextStyle>
    <a:defPPr>
      <a:defRPr lang="en-US"/>
    </a:defPPr>
    <a:lvl1pPr marL="0" algn="l" defTabSz="1828584" rtl="0" eaLnBrk="1" latinLnBrk="0" hangingPunct="1">
      <a:defRPr sz="3599" kern="1200">
        <a:solidFill>
          <a:schemeClr val="tx1"/>
        </a:solidFill>
        <a:latin typeface="+mn-lt"/>
        <a:ea typeface="+mn-ea"/>
        <a:cs typeface="+mn-cs"/>
      </a:defRPr>
    </a:lvl1pPr>
    <a:lvl2pPr marL="914292" algn="l" defTabSz="1828584" rtl="0" eaLnBrk="1" latinLnBrk="0" hangingPunct="1">
      <a:defRPr sz="3599" kern="1200">
        <a:solidFill>
          <a:schemeClr val="tx1"/>
        </a:solidFill>
        <a:latin typeface="+mn-lt"/>
        <a:ea typeface="+mn-ea"/>
        <a:cs typeface="+mn-cs"/>
      </a:defRPr>
    </a:lvl2pPr>
    <a:lvl3pPr marL="1828584" algn="l" defTabSz="1828584" rtl="0" eaLnBrk="1" latinLnBrk="0" hangingPunct="1">
      <a:defRPr sz="3599" kern="1200">
        <a:solidFill>
          <a:schemeClr val="tx1"/>
        </a:solidFill>
        <a:latin typeface="+mn-lt"/>
        <a:ea typeface="+mn-ea"/>
        <a:cs typeface="+mn-cs"/>
      </a:defRPr>
    </a:lvl3pPr>
    <a:lvl4pPr marL="2742875" algn="l" defTabSz="1828584" rtl="0" eaLnBrk="1" latinLnBrk="0" hangingPunct="1">
      <a:defRPr sz="3599" kern="1200">
        <a:solidFill>
          <a:schemeClr val="tx1"/>
        </a:solidFill>
        <a:latin typeface="+mn-lt"/>
        <a:ea typeface="+mn-ea"/>
        <a:cs typeface="+mn-cs"/>
      </a:defRPr>
    </a:lvl4pPr>
    <a:lvl5pPr marL="3657167" algn="l" defTabSz="1828584" rtl="0" eaLnBrk="1" latinLnBrk="0" hangingPunct="1">
      <a:defRPr sz="3599" kern="1200">
        <a:solidFill>
          <a:schemeClr val="tx1"/>
        </a:solidFill>
        <a:latin typeface="+mn-lt"/>
        <a:ea typeface="+mn-ea"/>
        <a:cs typeface="+mn-cs"/>
      </a:defRPr>
    </a:lvl5pPr>
    <a:lvl6pPr marL="4571460" algn="l" defTabSz="1828584" rtl="0" eaLnBrk="1" latinLnBrk="0" hangingPunct="1">
      <a:defRPr sz="3599" kern="1200">
        <a:solidFill>
          <a:schemeClr val="tx1"/>
        </a:solidFill>
        <a:latin typeface="+mn-lt"/>
        <a:ea typeface="+mn-ea"/>
        <a:cs typeface="+mn-cs"/>
      </a:defRPr>
    </a:lvl6pPr>
    <a:lvl7pPr marL="5485752" algn="l" defTabSz="1828584" rtl="0" eaLnBrk="1" latinLnBrk="0" hangingPunct="1">
      <a:defRPr sz="3599" kern="1200">
        <a:solidFill>
          <a:schemeClr val="tx1"/>
        </a:solidFill>
        <a:latin typeface="+mn-lt"/>
        <a:ea typeface="+mn-ea"/>
        <a:cs typeface="+mn-cs"/>
      </a:defRPr>
    </a:lvl7pPr>
    <a:lvl8pPr marL="6400044" algn="l" defTabSz="1828584" rtl="0" eaLnBrk="1" latinLnBrk="0" hangingPunct="1">
      <a:defRPr sz="3599" kern="1200">
        <a:solidFill>
          <a:schemeClr val="tx1"/>
        </a:solidFill>
        <a:latin typeface="+mn-lt"/>
        <a:ea typeface="+mn-ea"/>
        <a:cs typeface="+mn-cs"/>
      </a:defRPr>
    </a:lvl8pPr>
    <a:lvl9pPr marL="7314336" algn="l" defTabSz="1828584" rtl="0" eaLnBrk="1" latinLnBrk="0" hangingPunct="1">
      <a:defRPr sz="3599" kern="1200">
        <a:solidFill>
          <a:schemeClr val="tx1"/>
        </a:solidFill>
        <a:latin typeface="+mn-lt"/>
        <a:ea typeface="+mn-ea"/>
        <a:cs typeface="+mn-cs"/>
      </a:defRPr>
    </a:lvl9pPr>
  </p:defaultTextStyle>
  <p:extLst>
    <p:ext uri="{521415D9-36F7-43E2-AB2F-B90AF26B5E84}">
      <p14:sectionLst xmlns:p14="http://schemas.microsoft.com/office/powerpoint/2010/main">
        <p14:section name="Corporate Design" id="{62F498C9-B859-9C42-B05A-84CFCB670B12}">
          <p14:sldIdLst>
            <p14:sldId id="545"/>
            <p14:sldId id="546"/>
            <p14:sldId id="547"/>
            <p14:sldId id="548"/>
            <p14:sldId id="549"/>
            <p14:sldId id="550"/>
            <p14:sldId id="622"/>
            <p14:sldId id="551"/>
            <p14:sldId id="552"/>
            <p14:sldId id="553"/>
          </p14:sldIdLst>
        </p14:section>
        <p14:section name="Opening" id="{AC25829F-6CE0-984D-8C8A-3A10B1914923}">
          <p14:sldIdLst>
            <p14:sldId id="499"/>
          </p14:sldIdLst>
        </p14:section>
        <p14:section name="Agenda" id="{80F2082C-774E-B547-968D-F03ADA9BBB46}">
          <p14:sldIdLst>
            <p14:sldId id="615"/>
            <p14:sldId id="554"/>
          </p14:sldIdLst>
        </p14:section>
        <p14:section name="About us" id="{6B4BDE90-1F30-0F4D-A13C-3423100BA774}">
          <p14:sldIdLst>
            <p14:sldId id="655"/>
            <p14:sldId id="627"/>
          </p14:sldIdLst>
        </p14:section>
        <p14:section name="Event driven development" id="{6688FEA8-3A3C-4449-AB3A-76AB202A1965}">
          <p14:sldIdLst>
            <p14:sldId id="654"/>
            <p14:sldId id="653"/>
            <p14:sldId id="660"/>
            <p14:sldId id="647"/>
            <p14:sldId id="648"/>
            <p14:sldId id="650"/>
            <p14:sldId id="649"/>
            <p14:sldId id="651"/>
            <p14:sldId id="656"/>
            <p14:sldId id="652"/>
            <p14:sldId id="657"/>
            <p14:sldId id="659"/>
            <p14:sldId id="661"/>
          </p14:sldIdLst>
        </p14:section>
        <p14:section name="Closing" id="{0B1E0F39-A720-9547-B256-D6BAC3C38322}">
          <p14:sldIdLst>
            <p14:sldId id="593"/>
            <p14:sldId id="594"/>
            <p14:sldId id="595"/>
            <p14:sldId id="597"/>
          </p14:sldIdLst>
        </p14:section>
      </p14:sectionLst>
    </p:ext>
    <p:ext uri="{EFAFB233-063F-42B5-8137-9DF3F51BA10A}">
      <p15:sldGuideLst xmlns:p15="http://schemas.microsoft.com/office/powerpoint/2012/main">
        <p15:guide id="1" orient="horz" pos="1122" userDrawn="1">
          <p15:clr>
            <a:srgbClr val="A4A3A4"/>
          </p15:clr>
        </p15:guide>
        <p15:guide id="2" pos="14711" userDrawn="1">
          <p15:clr>
            <a:srgbClr val="A4A3A4"/>
          </p15:clr>
        </p15:guide>
        <p15:guide id="3" pos="15346" userDrawn="1">
          <p15:clr>
            <a:srgbClr val="A4A3A4"/>
          </p15:clr>
        </p15:guide>
        <p15:guide id="4" pos="3121" userDrawn="1">
          <p15:clr>
            <a:srgbClr val="A4A3A4"/>
          </p15:clr>
        </p15:guide>
        <p15:guide id="5" pos="14" userDrawn="1">
          <p15:clr>
            <a:srgbClr val="A4A3A4"/>
          </p15:clr>
        </p15:guide>
        <p15:guide id="6" pos="1221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ngiz Türker" initials="CT"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F0B401"/>
    <a:srgbClr val="3C59D4"/>
    <a:srgbClr val="3386AF"/>
    <a:srgbClr val="33A9AF"/>
    <a:srgbClr val="C25252"/>
    <a:srgbClr val="DDD937"/>
    <a:srgbClr val="98B53D"/>
    <a:srgbClr val="AF4343"/>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4493D1-64F5-C04A-8EDB-1A94E1EE68FD}" v="1" dt="2023-03-10T21:19:26.1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50" autoAdjust="0"/>
    <p:restoredTop sz="73141" autoAdjust="0"/>
  </p:normalViewPr>
  <p:slideViewPr>
    <p:cSldViewPr snapToGrid="0">
      <p:cViewPr varScale="1">
        <p:scale>
          <a:sx n="41" d="100"/>
          <a:sy n="41" d="100"/>
        </p:scale>
        <p:origin x="1890" y="78"/>
      </p:cViewPr>
      <p:guideLst>
        <p:guide orient="horz" pos="1122"/>
        <p:guide pos="14711"/>
        <p:guide pos="15346"/>
        <p:guide pos="3121"/>
        <p:guide pos="14"/>
        <p:guide pos="12216"/>
      </p:guideLst>
    </p:cSldViewPr>
  </p:slideViewPr>
  <p:outlineViewPr>
    <p:cViewPr>
      <p:scale>
        <a:sx n="33" d="100"/>
        <a:sy n="33" d="100"/>
      </p:scale>
      <p:origin x="0" y="-25064"/>
    </p:cViewPr>
  </p:outlineViewPr>
  <p:notesTextViewPr>
    <p:cViewPr>
      <p:scale>
        <a:sx n="1" d="1"/>
        <a:sy n="1" d="1"/>
      </p:scale>
      <p:origin x="0" y="0"/>
    </p:cViewPr>
  </p:notesTextViewPr>
  <p:sorterViewPr>
    <p:cViewPr>
      <p:scale>
        <a:sx n="63" d="100"/>
        <a:sy n="63" d="100"/>
      </p:scale>
      <p:origin x="0" y="0"/>
    </p:cViewPr>
  </p:sorterViewPr>
  <p:notesViewPr>
    <p:cSldViewPr snapToGrid="0" showGuides="1">
      <p:cViewPr varScale="1">
        <p:scale>
          <a:sx n="144" d="100"/>
          <a:sy n="144" d="100"/>
        </p:scale>
        <p:origin x="476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font" Target="fonts/font10.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font" Target="fonts/font5.fntdata"/><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font" Target="fonts/font2.fntdata"/><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ket Özcan" userId="cb2f0c8f-c2a7-46e7-9925-feb76d04b9ac" providerId="ADAL" clId="{9BFDD46A-D048-1C4C-9953-9113A9598CF0}"/>
    <pc:docChg chg="addSld modSld">
      <pc:chgData name="Buket Özcan" userId="cb2f0c8f-c2a7-46e7-9925-feb76d04b9ac" providerId="ADAL" clId="{9BFDD46A-D048-1C4C-9953-9113A9598CF0}" dt="2022-06-29T07:44:42.865" v="2"/>
      <pc:docMkLst>
        <pc:docMk/>
      </pc:docMkLst>
      <pc:sldChg chg="modSp mod">
        <pc:chgData name="Buket Özcan" userId="cb2f0c8f-c2a7-46e7-9925-feb76d04b9ac" providerId="ADAL" clId="{9BFDD46A-D048-1C4C-9953-9113A9598CF0}" dt="2022-06-29T07:44:17.195" v="1" actId="20577"/>
        <pc:sldMkLst>
          <pc:docMk/>
          <pc:sldMk cId="1065598281" sldId="499"/>
        </pc:sldMkLst>
        <pc:spChg chg="mod">
          <ac:chgData name="Buket Özcan" userId="cb2f0c8f-c2a7-46e7-9925-feb76d04b9ac" providerId="ADAL" clId="{9BFDD46A-D048-1C4C-9953-9113A9598CF0}" dt="2022-06-29T07:44:17.195" v="1" actId="20577"/>
          <ac:spMkLst>
            <pc:docMk/>
            <pc:sldMk cId="1065598281" sldId="499"/>
            <ac:spMk id="2" creationId="{95FB7178-9838-C54E-A02B-6E540E94378E}"/>
          </ac:spMkLst>
        </pc:spChg>
      </pc:sldChg>
      <pc:sldChg chg="add">
        <pc:chgData name="Buket Özcan" userId="cb2f0c8f-c2a7-46e7-9925-feb76d04b9ac" providerId="ADAL" clId="{9BFDD46A-D048-1C4C-9953-9113A9598CF0}" dt="2022-06-29T07:44:42.865" v="2"/>
        <pc:sldMkLst>
          <pc:docMk/>
          <pc:sldMk cId="1000949265" sldId="631"/>
        </pc:sldMkLst>
      </pc:sldChg>
    </pc:docChg>
  </pc:docChgLst>
  <pc:docChgLst>
    <pc:chgData name="Buket Özcan" userId="cb2f0c8f-c2a7-46e7-9925-feb76d04b9ac" providerId="ADAL" clId="{81399F85-9010-D143-96CD-DD5CDB722DA3}"/>
    <pc:docChg chg="modSld">
      <pc:chgData name="Buket Özcan" userId="cb2f0c8f-c2a7-46e7-9925-feb76d04b9ac" providerId="ADAL" clId="{81399F85-9010-D143-96CD-DD5CDB722DA3}" dt="2023-02-07T19:52:55.585" v="30" actId="20577"/>
      <pc:docMkLst>
        <pc:docMk/>
      </pc:docMkLst>
      <pc:sldChg chg="modSp mod">
        <pc:chgData name="Buket Özcan" userId="cb2f0c8f-c2a7-46e7-9925-feb76d04b9ac" providerId="ADAL" clId="{81399F85-9010-D143-96CD-DD5CDB722DA3}" dt="2023-02-07T19:52:14.203" v="12"/>
        <pc:sldMkLst>
          <pc:docMk/>
          <pc:sldMk cId="846190736" sldId="582"/>
        </pc:sldMkLst>
        <pc:spChg chg="mod">
          <ac:chgData name="Buket Özcan" userId="cb2f0c8f-c2a7-46e7-9925-feb76d04b9ac" providerId="ADAL" clId="{81399F85-9010-D143-96CD-DD5CDB722DA3}" dt="2023-02-07T19:52:14.203" v="12"/>
          <ac:spMkLst>
            <pc:docMk/>
            <pc:sldMk cId="846190736" sldId="582"/>
            <ac:spMk id="14" creationId="{7FC726D6-58CE-2941-B760-282F27716995}"/>
          </ac:spMkLst>
        </pc:spChg>
      </pc:sldChg>
      <pc:sldChg chg="modSp mod">
        <pc:chgData name="Buket Özcan" userId="cb2f0c8f-c2a7-46e7-9925-feb76d04b9ac" providerId="ADAL" clId="{81399F85-9010-D143-96CD-DD5CDB722DA3}" dt="2023-02-07T19:52:43.683" v="28" actId="20577"/>
        <pc:sldMkLst>
          <pc:docMk/>
          <pc:sldMk cId="3178615246" sldId="589"/>
        </pc:sldMkLst>
        <pc:spChg chg="mod">
          <ac:chgData name="Buket Özcan" userId="cb2f0c8f-c2a7-46e7-9925-feb76d04b9ac" providerId="ADAL" clId="{81399F85-9010-D143-96CD-DD5CDB722DA3}" dt="2023-02-07T19:52:43.683" v="28" actId="20577"/>
          <ac:spMkLst>
            <pc:docMk/>
            <pc:sldMk cId="3178615246" sldId="589"/>
            <ac:spMk id="2" creationId="{B3AD6364-5488-DB47-B3AD-DBC66253CDE3}"/>
          </ac:spMkLst>
        </pc:spChg>
      </pc:sldChg>
      <pc:sldChg chg="modSp mod">
        <pc:chgData name="Buket Özcan" userId="cb2f0c8f-c2a7-46e7-9925-feb76d04b9ac" providerId="ADAL" clId="{81399F85-9010-D143-96CD-DD5CDB722DA3}" dt="2023-02-07T19:52:55.585" v="30" actId="20577"/>
        <pc:sldMkLst>
          <pc:docMk/>
          <pc:sldMk cId="1573488335" sldId="590"/>
        </pc:sldMkLst>
        <pc:spChg chg="mod">
          <ac:chgData name="Buket Özcan" userId="cb2f0c8f-c2a7-46e7-9925-feb76d04b9ac" providerId="ADAL" clId="{81399F85-9010-D143-96CD-DD5CDB722DA3}" dt="2023-02-07T19:52:55.585" v="30" actId="20577"/>
          <ac:spMkLst>
            <pc:docMk/>
            <pc:sldMk cId="1573488335" sldId="590"/>
            <ac:spMk id="2" creationId="{B3AD6364-5488-DB47-B3AD-DBC66253CDE3}"/>
          </ac:spMkLst>
        </pc:spChg>
      </pc:sldChg>
      <pc:sldChg chg="modSp mod">
        <pc:chgData name="Buket Özcan" userId="cb2f0c8f-c2a7-46e7-9925-feb76d04b9ac" providerId="ADAL" clId="{81399F85-9010-D143-96CD-DD5CDB722DA3}" dt="2023-02-07T19:52:37.858" v="26"/>
        <pc:sldMkLst>
          <pc:docMk/>
          <pc:sldMk cId="3367649407" sldId="620"/>
        </pc:sldMkLst>
        <pc:spChg chg="mod">
          <ac:chgData name="Buket Özcan" userId="cb2f0c8f-c2a7-46e7-9925-feb76d04b9ac" providerId="ADAL" clId="{81399F85-9010-D143-96CD-DD5CDB722DA3}" dt="2023-02-07T19:52:37.858" v="26"/>
          <ac:spMkLst>
            <pc:docMk/>
            <pc:sldMk cId="3367649407" sldId="620"/>
            <ac:spMk id="15" creationId="{2CB77EF1-1EEA-6845-92F7-A6F37210D0BA}"/>
          </ac:spMkLst>
        </pc:spChg>
      </pc:sldChg>
      <pc:sldChg chg="modSp mod">
        <pc:chgData name="Buket Özcan" userId="cb2f0c8f-c2a7-46e7-9925-feb76d04b9ac" providerId="ADAL" clId="{81399F85-9010-D143-96CD-DD5CDB722DA3}" dt="2023-02-07T19:52:20.899" v="25"/>
        <pc:sldMkLst>
          <pc:docMk/>
          <pc:sldMk cId="944946945" sldId="640"/>
        </pc:sldMkLst>
        <pc:spChg chg="mod">
          <ac:chgData name="Buket Özcan" userId="cb2f0c8f-c2a7-46e7-9925-feb76d04b9ac" providerId="ADAL" clId="{81399F85-9010-D143-96CD-DD5CDB722DA3}" dt="2023-02-07T19:52:20.899" v="25"/>
          <ac:spMkLst>
            <pc:docMk/>
            <pc:sldMk cId="944946945" sldId="640"/>
            <ac:spMk id="53" creationId="{53F9037D-F967-A74B-97FA-B33DBB1AC7CC}"/>
          </ac:spMkLst>
        </pc:spChg>
      </pc:sldChg>
    </pc:docChg>
  </pc:docChgLst>
  <pc:docChgLst>
    <pc:chgData name="Buket Özcan" userId="cb2f0c8f-c2a7-46e7-9925-feb76d04b9ac" providerId="ADAL" clId="{EE02B897-47FD-CF47-8170-BF534113F493}"/>
    <pc:docChg chg="undo custSel addSld delSld modSld modSection">
      <pc:chgData name="Buket Özcan" userId="cb2f0c8f-c2a7-46e7-9925-feb76d04b9ac" providerId="ADAL" clId="{EE02B897-47FD-CF47-8170-BF534113F493}" dt="2023-03-06T10:48:23.738" v="146" actId="2696"/>
      <pc:docMkLst>
        <pc:docMk/>
      </pc:docMkLst>
      <pc:sldChg chg="addSp delSp modSp mod">
        <pc:chgData name="Buket Özcan" userId="cb2f0c8f-c2a7-46e7-9925-feb76d04b9ac" providerId="ADAL" clId="{EE02B897-47FD-CF47-8170-BF534113F493}" dt="2023-02-27T08:48:58.507" v="141" actId="18131"/>
        <pc:sldMkLst>
          <pc:docMk/>
          <pc:sldMk cId="1098873492" sldId="557"/>
        </pc:sldMkLst>
        <pc:picChg chg="del mod">
          <ac:chgData name="Buket Özcan" userId="cb2f0c8f-c2a7-46e7-9925-feb76d04b9ac" providerId="ADAL" clId="{EE02B897-47FD-CF47-8170-BF534113F493}" dt="2023-02-27T08:44:14.787" v="81" actId="478"/>
          <ac:picMkLst>
            <pc:docMk/>
            <pc:sldMk cId="1098873492" sldId="557"/>
            <ac:picMk id="6" creationId="{54C23DEB-2854-1244-97F5-2FEAB8EFCB39}"/>
          </ac:picMkLst>
        </pc:picChg>
        <pc:picChg chg="add mod modCrop">
          <ac:chgData name="Buket Özcan" userId="cb2f0c8f-c2a7-46e7-9925-feb76d04b9ac" providerId="ADAL" clId="{EE02B897-47FD-CF47-8170-BF534113F493}" dt="2023-02-27T08:48:58.507" v="141" actId="18131"/>
          <ac:picMkLst>
            <pc:docMk/>
            <pc:sldMk cId="1098873492" sldId="557"/>
            <ac:picMk id="7" creationId="{E4430EF2-A999-5B70-7AB9-CCB796C92632}"/>
          </ac:picMkLst>
        </pc:picChg>
        <pc:picChg chg="del mod">
          <ac:chgData name="Buket Özcan" userId="cb2f0c8f-c2a7-46e7-9925-feb76d04b9ac" providerId="ADAL" clId="{EE02B897-47FD-CF47-8170-BF534113F493}" dt="2023-02-27T08:45:36.392" v="100" actId="478"/>
          <ac:picMkLst>
            <pc:docMk/>
            <pc:sldMk cId="1098873492" sldId="557"/>
            <ac:picMk id="9" creationId="{D4EEB18D-D0F9-884B-A222-A8036DCDA3C1}"/>
          </ac:picMkLst>
        </pc:picChg>
        <pc:picChg chg="add mod modCrop">
          <ac:chgData name="Buket Özcan" userId="cb2f0c8f-c2a7-46e7-9925-feb76d04b9ac" providerId="ADAL" clId="{EE02B897-47FD-CF47-8170-BF534113F493}" dt="2023-02-27T08:48:33.264" v="134" actId="18131"/>
          <ac:picMkLst>
            <pc:docMk/>
            <pc:sldMk cId="1098873492" sldId="557"/>
            <ac:picMk id="10" creationId="{482AE573-62E7-7934-FBE5-33D6A4E7E671}"/>
          </ac:picMkLst>
        </pc:picChg>
        <pc:picChg chg="del mod">
          <ac:chgData name="Buket Özcan" userId="cb2f0c8f-c2a7-46e7-9925-feb76d04b9ac" providerId="ADAL" clId="{EE02B897-47FD-CF47-8170-BF534113F493}" dt="2023-02-27T08:47:57.003" v="125" actId="478"/>
          <ac:picMkLst>
            <pc:docMk/>
            <pc:sldMk cId="1098873492" sldId="557"/>
            <ac:picMk id="12" creationId="{0F09ECC6-4A8A-164F-93BD-BB0D3A6BD5CF}"/>
          </ac:picMkLst>
        </pc:picChg>
        <pc:picChg chg="add mod modCrop">
          <ac:chgData name="Buket Özcan" userId="cb2f0c8f-c2a7-46e7-9925-feb76d04b9ac" providerId="ADAL" clId="{EE02B897-47FD-CF47-8170-BF534113F493}" dt="2023-02-27T08:48:21.784" v="132" actId="18131"/>
          <ac:picMkLst>
            <pc:docMk/>
            <pc:sldMk cId="1098873492" sldId="557"/>
            <ac:picMk id="13" creationId="{B742C05E-79AF-9A52-6890-D02975B6BCFC}"/>
          </ac:picMkLst>
        </pc:picChg>
      </pc:sldChg>
      <pc:sldChg chg="del">
        <pc:chgData name="Buket Özcan" userId="cb2f0c8f-c2a7-46e7-9925-feb76d04b9ac" providerId="ADAL" clId="{EE02B897-47FD-CF47-8170-BF534113F493}" dt="2023-03-06T10:48:10.574" v="143" actId="2696"/>
        <pc:sldMkLst>
          <pc:docMk/>
          <pc:sldMk cId="846190736" sldId="582"/>
        </pc:sldMkLst>
      </pc:sldChg>
      <pc:sldChg chg="add">
        <pc:chgData name="Buket Özcan" userId="cb2f0c8f-c2a7-46e7-9925-feb76d04b9ac" providerId="ADAL" clId="{EE02B897-47FD-CF47-8170-BF534113F493}" dt="2023-03-06T10:48:05.646" v="142"/>
        <pc:sldMkLst>
          <pc:docMk/>
          <pc:sldMk cId="2122762786" sldId="583"/>
        </pc:sldMkLst>
      </pc:sldChg>
      <pc:sldChg chg="addSp delSp modSp del mod">
        <pc:chgData name="Buket Özcan" userId="cb2f0c8f-c2a7-46e7-9925-feb76d04b9ac" providerId="ADAL" clId="{EE02B897-47FD-CF47-8170-BF534113F493}" dt="2023-03-06T10:48:23.738" v="146" actId="2696"/>
        <pc:sldMkLst>
          <pc:docMk/>
          <pc:sldMk cId="1592332061" sldId="629"/>
        </pc:sldMkLst>
        <pc:spChg chg="add del mod">
          <ac:chgData name="Buket Özcan" userId="cb2f0c8f-c2a7-46e7-9925-feb76d04b9ac" providerId="ADAL" clId="{EE02B897-47FD-CF47-8170-BF534113F493}" dt="2023-02-24T10:24:57.457" v="25" actId="478"/>
          <ac:spMkLst>
            <pc:docMk/>
            <pc:sldMk cId="1592332061" sldId="629"/>
            <ac:spMk id="3" creationId="{5BB6CB41-AE13-3FAF-F131-204075D9BFA9}"/>
          </ac:spMkLst>
        </pc:spChg>
        <pc:spChg chg="add del mod">
          <ac:chgData name="Buket Özcan" userId="cb2f0c8f-c2a7-46e7-9925-feb76d04b9ac" providerId="ADAL" clId="{EE02B897-47FD-CF47-8170-BF534113F493}" dt="2023-02-24T10:24:51.683" v="21" actId="478"/>
          <ac:spMkLst>
            <pc:docMk/>
            <pc:sldMk cId="1592332061" sldId="629"/>
            <ac:spMk id="4" creationId="{2144B4E3-24BC-0E2B-C566-C24A8D1DAFB1}"/>
          </ac:spMkLst>
        </pc:spChg>
        <pc:spChg chg="add del mod">
          <ac:chgData name="Buket Özcan" userId="cb2f0c8f-c2a7-46e7-9925-feb76d04b9ac" providerId="ADAL" clId="{EE02B897-47FD-CF47-8170-BF534113F493}" dt="2023-02-24T10:24:56.618" v="24" actId="478"/>
          <ac:spMkLst>
            <pc:docMk/>
            <pc:sldMk cId="1592332061" sldId="629"/>
            <ac:spMk id="5" creationId="{A288BC72-8AA6-02AD-F77D-6C845657DEDC}"/>
          </ac:spMkLst>
        </pc:spChg>
        <pc:spChg chg="add del mod">
          <ac:chgData name="Buket Özcan" userId="cb2f0c8f-c2a7-46e7-9925-feb76d04b9ac" providerId="ADAL" clId="{EE02B897-47FD-CF47-8170-BF534113F493}" dt="2023-02-24T10:25:31.672" v="72" actId="478"/>
          <ac:spMkLst>
            <pc:docMk/>
            <pc:sldMk cId="1592332061" sldId="629"/>
            <ac:spMk id="10" creationId="{F584C9CA-7053-FFE5-75ED-9E8DBAACDF16}"/>
          </ac:spMkLst>
        </pc:spChg>
        <pc:spChg chg="add del mod">
          <ac:chgData name="Buket Özcan" userId="cb2f0c8f-c2a7-46e7-9925-feb76d04b9ac" providerId="ADAL" clId="{EE02B897-47FD-CF47-8170-BF534113F493}" dt="2023-02-24T10:25:30.638" v="71" actId="478"/>
          <ac:spMkLst>
            <pc:docMk/>
            <pc:sldMk cId="1592332061" sldId="629"/>
            <ac:spMk id="11" creationId="{1BF9D50F-B122-C464-5EEE-B8070CF1E74F}"/>
          </ac:spMkLst>
        </pc:spChg>
        <pc:picChg chg="mod">
          <ac:chgData name="Buket Özcan" userId="cb2f0c8f-c2a7-46e7-9925-feb76d04b9ac" providerId="ADAL" clId="{EE02B897-47FD-CF47-8170-BF534113F493}" dt="2023-02-24T10:25:07.447" v="57" actId="1037"/>
          <ac:picMkLst>
            <pc:docMk/>
            <pc:sldMk cId="1592332061" sldId="629"/>
            <ac:picMk id="6" creationId="{E9B35991-F8BA-DB98-C65B-D1A3C34CADA0}"/>
          </ac:picMkLst>
        </pc:picChg>
        <pc:picChg chg="mod">
          <ac:chgData name="Buket Özcan" userId="cb2f0c8f-c2a7-46e7-9925-feb76d04b9ac" providerId="ADAL" clId="{EE02B897-47FD-CF47-8170-BF534113F493}" dt="2023-02-24T10:25:29.303" v="70" actId="1038"/>
          <ac:picMkLst>
            <pc:docMk/>
            <pc:sldMk cId="1592332061" sldId="629"/>
            <ac:picMk id="7" creationId="{8E3C2ACC-8A4C-CDA6-A691-553DD1109DCD}"/>
          </ac:picMkLst>
        </pc:picChg>
        <pc:picChg chg="del">
          <ac:chgData name="Buket Özcan" userId="cb2f0c8f-c2a7-46e7-9925-feb76d04b9ac" providerId="ADAL" clId="{EE02B897-47FD-CF47-8170-BF534113F493}" dt="2023-02-24T10:24:30.636" v="1" actId="478"/>
          <ac:picMkLst>
            <pc:docMk/>
            <pc:sldMk cId="1592332061" sldId="629"/>
            <ac:picMk id="8" creationId="{FDAD8E1A-0851-2056-C4CA-A926FF66747A}"/>
          </ac:picMkLst>
        </pc:picChg>
        <pc:picChg chg="del">
          <ac:chgData name="Buket Özcan" userId="cb2f0c8f-c2a7-46e7-9925-feb76d04b9ac" providerId="ADAL" clId="{EE02B897-47FD-CF47-8170-BF534113F493}" dt="2023-02-24T10:24:16.547" v="0" actId="478"/>
          <ac:picMkLst>
            <pc:docMk/>
            <pc:sldMk cId="1592332061" sldId="629"/>
            <ac:picMk id="9" creationId="{CBE69362-BBDE-8F27-C839-31D43F53AF50}"/>
          </ac:picMkLst>
        </pc:picChg>
      </pc:sldChg>
      <pc:sldChg chg="modSp mod">
        <pc:chgData name="Buket Özcan" userId="cb2f0c8f-c2a7-46e7-9925-feb76d04b9ac" providerId="ADAL" clId="{EE02B897-47FD-CF47-8170-BF534113F493}" dt="2023-02-27T08:42:35.294" v="73" actId="20577"/>
        <pc:sldMkLst>
          <pc:docMk/>
          <pc:sldMk cId="1643490035" sldId="633"/>
        </pc:sldMkLst>
        <pc:spChg chg="mod">
          <ac:chgData name="Buket Özcan" userId="cb2f0c8f-c2a7-46e7-9925-feb76d04b9ac" providerId="ADAL" clId="{EE02B897-47FD-CF47-8170-BF534113F493}" dt="2023-02-27T08:42:35.294" v="73" actId="20577"/>
          <ac:spMkLst>
            <pc:docMk/>
            <pc:sldMk cId="1643490035" sldId="633"/>
            <ac:spMk id="20" creationId="{0753381D-847B-C347-97F8-7B7B358124B0}"/>
          </ac:spMkLst>
        </pc:spChg>
      </pc:sldChg>
      <pc:sldChg chg="add">
        <pc:chgData name="Buket Özcan" userId="cb2f0c8f-c2a7-46e7-9925-feb76d04b9ac" providerId="ADAL" clId="{EE02B897-47FD-CF47-8170-BF534113F493}" dt="2023-03-06T10:48:21.249" v="145"/>
        <pc:sldMkLst>
          <pc:docMk/>
          <pc:sldMk cId="1631373604" sldId="634"/>
        </pc:sldMkLst>
      </pc:sldChg>
      <pc:sldChg chg="add">
        <pc:chgData name="Buket Özcan" userId="cb2f0c8f-c2a7-46e7-9925-feb76d04b9ac" providerId="ADAL" clId="{EE02B897-47FD-CF47-8170-BF534113F493}" dt="2023-03-06T10:48:21.249" v="145"/>
        <pc:sldMkLst>
          <pc:docMk/>
          <pc:sldMk cId="3432519314" sldId="636"/>
        </pc:sldMkLst>
      </pc:sldChg>
      <pc:sldChg chg="del">
        <pc:chgData name="Buket Özcan" userId="cb2f0c8f-c2a7-46e7-9925-feb76d04b9ac" providerId="ADAL" clId="{EE02B897-47FD-CF47-8170-BF534113F493}" dt="2023-03-06T10:48:11.553" v="144" actId="2696"/>
        <pc:sldMkLst>
          <pc:docMk/>
          <pc:sldMk cId="944946945" sldId="640"/>
        </pc:sldMkLst>
      </pc:sldChg>
      <pc:sldChg chg="add">
        <pc:chgData name="Buket Özcan" userId="cb2f0c8f-c2a7-46e7-9925-feb76d04b9ac" providerId="ADAL" clId="{EE02B897-47FD-CF47-8170-BF534113F493}" dt="2023-03-06T10:48:05.646" v="142"/>
        <pc:sldMkLst>
          <pc:docMk/>
          <pc:sldMk cId="3778445950" sldId="641"/>
        </pc:sldMkLst>
      </pc:sldChg>
    </pc:docChg>
  </pc:docChgLst>
  <pc:docChgLst>
    <pc:chgData name="Buket Özcan" userId="cb2f0c8f-c2a7-46e7-9925-feb76d04b9ac" providerId="ADAL" clId="{0649708D-9871-1446-B7ED-E75A79F486D9}"/>
    <pc:docChg chg="undo custSel addSld delSld modSld modSection">
      <pc:chgData name="Buket Özcan" userId="cb2f0c8f-c2a7-46e7-9925-feb76d04b9ac" providerId="ADAL" clId="{0649708D-9871-1446-B7ED-E75A79F486D9}" dt="2021-12-13T12:43:13.859" v="379"/>
      <pc:docMkLst>
        <pc:docMk/>
      </pc:docMkLst>
      <pc:sldChg chg="addSp delSp modSp mod">
        <pc:chgData name="Buket Özcan" userId="cb2f0c8f-c2a7-46e7-9925-feb76d04b9ac" providerId="ADAL" clId="{0649708D-9871-1446-B7ED-E75A79F486D9}" dt="2021-11-26T09:28:02.007" v="5" actId="14100"/>
        <pc:sldMkLst>
          <pc:docMk/>
          <pc:sldMk cId="1098873492" sldId="557"/>
        </pc:sldMkLst>
        <pc:spChg chg="mod">
          <ac:chgData name="Buket Özcan" userId="cb2f0c8f-c2a7-46e7-9925-feb76d04b9ac" providerId="ADAL" clId="{0649708D-9871-1446-B7ED-E75A79F486D9}" dt="2021-11-26T09:27:58.271" v="3"/>
          <ac:spMkLst>
            <pc:docMk/>
            <pc:sldMk cId="1098873492" sldId="557"/>
            <ac:spMk id="4" creationId="{9F12BC8E-FB00-DD4E-B042-AB4FFAC33AFF}"/>
          </ac:spMkLst>
        </pc:spChg>
        <pc:spChg chg="mod">
          <ac:chgData name="Buket Özcan" userId="cb2f0c8f-c2a7-46e7-9925-feb76d04b9ac" providerId="ADAL" clId="{0649708D-9871-1446-B7ED-E75A79F486D9}" dt="2021-11-26T09:28:02.007" v="5" actId="14100"/>
          <ac:spMkLst>
            <pc:docMk/>
            <pc:sldMk cId="1098873492" sldId="557"/>
            <ac:spMk id="5" creationId="{0284D369-B89F-BE44-A1E7-BAFE78D79ABD}"/>
          </ac:spMkLst>
        </pc:spChg>
        <pc:spChg chg="add del mod">
          <ac:chgData name="Buket Özcan" userId="cb2f0c8f-c2a7-46e7-9925-feb76d04b9ac" providerId="ADAL" clId="{0649708D-9871-1446-B7ED-E75A79F486D9}" dt="2021-11-26T09:28:00.022" v="4" actId="478"/>
          <ac:spMkLst>
            <pc:docMk/>
            <pc:sldMk cId="1098873492" sldId="557"/>
            <ac:spMk id="8" creationId="{90B0E1EC-7E57-7849-ADA8-A2DBD640C3C0}"/>
          </ac:spMkLst>
        </pc:spChg>
      </pc:sldChg>
      <pc:sldChg chg="addSp delSp modSp mod">
        <pc:chgData name="Buket Özcan" userId="cb2f0c8f-c2a7-46e7-9925-feb76d04b9ac" providerId="ADAL" clId="{0649708D-9871-1446-B7ED-E75A79F486D9}" dt="2021-11-26T13:07:42.432" v="114"/>
        <pc:sldMkLst>
          <pc:docMk/>
          <pc:sldMk cId="846190736" sldId="582"/>
        </pc:sldMkLst>
        <pc:spChg chg="mod">
          <ac:chgData name="Buket Özcan" userId="cb2f0c8f-c2a7-46e7-9925-feb76d04b9ac" providerId="ADAL" clId="{0649708D-9871-1446-B7ED-E75A79F486D9}" dt="2021-11-26T13:07:31.920" v="112" actId="20577"/>
          <ac:spMkLst>
            <pc:docMk/>
            <pc:sldMk cId="846190736" sldId="582"/>
            <ac:spMk id="2" creationId="{D70FB71A-9943-F441-BE51-03519CBB941C}"/>
          </ac:spMkLst>
        </pc:spChg>
        <pc:spChg chg="del">
          <ac:chgData name="Buket Özcan" userId="cb2f0c8f-c2a7-46e7-9925-feb76d04b9ac" providerId="ADAL" clId="{0649708D-9871-1446-B7ED-E75A79F486D9}" dt="2021-11-26T13:07:35.215" v="113" actId="478"/>
          <ac:spMkLst>
            <pc:docMk/>
            <pc:sldMk cId="846190736" sldId="582"/>
            <ac:spMk id="3" creationId="{36C0FB1D-630A-DD47-A2ED-28719E032BF2}"/>
          </ac:spMkLst>
        </pc:spChg>
        <pc:spChg chg="del">
          <ac:chgData name="Buket Özcan" userId="cb2f0c8f-c2a7-46e7-9925-feb76d04b9ac" providerId="ADAL" clId="{0649708D-9871-1446-B7ED-E75A79F486D9}" dt="2021-11-26T13:07:35.215" v="113" actId="478"/>
          <ac:spMkLst>
            <pc:docMk/>
            <pc:sldMk cId="846190736" sldId="582"/>
            <ac:spMk id="4" creationId="{86542357-FDB2-B249-BE55-3915BF5D2140}"/>
          </ac:spMkLst>
        </pc:spChg>
        <pc:spChg chg="del">
          <ac:chgData name="Buket Özcan" userId="cb2f0c8f-c2a7-46e7-9925-feb76d04b9ac" providerId="ADAL" clId="{0649708D-9871-1446-B7ED-E75A79F486D9}" dt="2021-11-26T13:07:35.215" v="113" actId="478"/>
          <ac:spMkLst>
            <pc:docMk/>
            <pc:sldMk cId="846190736" sldId="582"/>
            <ac:spMk id="5" creationId="{36C307BD-4563-0C45-A2FB-6C259651C383}"/>
          </ac:spMkLst>
        </pc:spChg>
        <pc:spChg chg="del">
          <ac:chgData name="Buket Özcan" userId="cb2f0c8f-c2a7-46e7-9925-feb76d04b9ac" providerId="ADAL" clId="{0649708D-9871-1446-B7ED-E75A79F486D9}" dt="2021-11-26T13:07:35.215" v="113" actId="478"/>
          <ac:spMkLst>
            <pc:docMk/>
            <pc:sldMk cId="846190736" sldId="582"/>
            <ac:spMk id="7" creationId="{144F8923-9777-A744-9C4D-E4B400D353ED}"/>
          </ac:spMkLst>
        </pc:spChg>
        <pc:spChg chg="del">
          <ac:chgData name="Buket Özcan" userId="cb2f0c8f-c2a7-46e7-9925-feb76d04b9ac" providerId="ADAL" clId="{0649708D-9871-1446-B7ED-E75A79F486D9}" dt="2021-11-26T13:07:35.215" v="113" actId="478"/>
          <ac:spMkLst>
            <pc:docMk/>
            <pc:sldMk cId="846190736" sldId="582"/>
            <ac:spMk id="8" creationId="{9F236AFF-9748-6846-AE63-000EF8FEA9FE}"/>
          </ac:spMkLst>
        </pc:spChg>
        <pc:spChg chg="del">
          <ac:chgData name="Buket Özcan" userId="cb2f0c8f-c2a7-46e7-9925-feb76d04b9ac" providerId="ADAL" clId="{0649708D-9871-1446-B7ED-E75A79F486D9}" dt="2021-11-26T13:07:35.215" v="113" actId="478"/>
          <ac:spMkLst>
            <pc:docMk/>
            <pc:sldMk cId="846190736" sldId="582"/>
            <ac:spMk id="10" creationId="{1A38398F-7C1C-9447-8E58-FE6E7FB8BD93}"/>
          </ac:spMkLst>
        </pc:spChg>
        <pc:spChg chg="del">
          <ac:chgData name="Buket Özcan" userId="cb2f0c8f-c2a7-46e7-9925-feb76d04b9ac" providerId="ADAL" clId="{0649708D-9871-1446-B7ED-E75A79F486D9}" dt="2021-11-26T13:07:35.215" v="113" actId="478"/>
          <ac:spMkLst>
            <pc:docMk/>
            <pc:sldMk cId="846190736" sldId="582"/>
            <ac:spMk id="11" creationId="{21E04D22-B10C-884A-9031-6421986A6D7A}"/>
          </ac:spMkLst>
        </pc:spChg>
        <pc:spChg chg="del">
          <ac:chgData name="Buket Özcan" userId="cb2f0c8f-c2a7-46e7-9925-feb76d04b9ac" providerId="ADAL" clId="{0649708D-9871-1446-B7ED-E75A79F486D9}" dt="2021-11-26T13:07:35.215" v="113" actId="478"/>
          <ac:spMkLst>
            <pc:docMk/>
            <pc:sldMk cId="846190736" sldId="582"/>
            <ac:spMk id="12" creationId="{4A4DC040-8E04-5C47-8FCA-51DDA05CE8F5}"/>
          </ac:spMkLst>
        </pc:spChg>
        <pc:spChg chg="add mod">
          <ac:chgData name="Buket Özcan" userId="cb2f0c8f-c2a7-46e7-9925-feb76d04b9ac" providerId="ADAL" clId="{0649708D-9871-1446-B7ED-E75A79F486D9}" dt="2021-11-26T13:07:42.432" v="114"/>
          <ac:spMkLst>
            <pc:docMk/>
            <pc:sldMk cId="846190736" sldId="582"/>
            <ac:spMk id="13" creationId="{0EA2EDE1-66E4-484A-83B7-47DC8120C11E}"/>
          </ac:spMkLst>
        </pc:spChg>
        <pc:spChg chg="add mod">
          <ac:chgData name="Buket Özcan" userId="cb2f0c8f-c2a7-46e7-9925-feb76d04b9ac" providerId="ADAL" clId="{0649708D-9871-1446-B7ED-E75A79F486D9}" dt="2021-11-26T13:07:42.432" v="114"/>
          <ac:spMkLst>
            <pc:docMk/>
            <pc:sldMk cId="846190736" sldId="582"/>
            <ac:spMk id="14" creationId="{7FC726D6-58CE-2941-B760-282F27716995}"/>
          </ac:spMkLst>
        </pc:spChg>
        <pc:spChg chg="add mod">
          <ac:chgData name="Buket Özcan" userId="cb2f0c8f-c2a7-46e7-9925-feb76d04b9ac" providerId="ADAL" clId="{0649708D-9871-1446-B7ED-E75A79F486D9}" dt="2021-11-26T13:07:42.432" v="114"/>
          <ac:spMkLst>
            <pc:docMk/>
            <pc:sldMk cId="846190736" sldId="582"/>
            <ac:spMk id="15" creationId="{ECC04315-B4A5-C54C-93F4-29CCAC7DA185}"/>
          </ac:spMkLst>
        </pc:spChg>
        <pc:spChg chg="add mod">
          <ac:chgData name="Buket Özcan" userId="cb2f0c8f-c2a7-46e7-9925-feb76d04b9ac" providerId="ADAL" clId="{0649708D-9871-1446-B7ED-E75A79F486D9}" dt="2021-11-26T13:07:42.432" v="114"/>
          <ac:spMkLst>
            <pc:docMk/>
            <pc:sldMk cId="846190736" sldId="582"/>
            <ac:spMk id="16" creationId="{8A3110E0-B9BA-EF42-8517-E823957D9054}"/>
          </ac:spMkLst>
        </pc:spChg>
        <pc:spChg chg="add mod">
          <ac:chgData name="Buket Özcan" userId="cb2f0c8f-c2a7-46e7-9925-feb76d04b9ac" providerId="ADAL" clId="{0649708D-9871-1446-B7ED-E75A79F486D9}" dt="2021-11-26T13:07:42.432" v="114"/>
          <ac:spMkLst>
            <pc:docMk/>
            <pc:sldMk cId="846190736" sldId="582"/>
            <ac:spMk id="17" creationId="{8B755162-C188-5548-81AF-AE014E05281C}"/>
          </ac:spMkLst>
        </pc:spChg>
        <pc:spChg chg="add mod">
          <ac:chgData name="Buket Özcan" userId="cb2f0c8f-c2a7-46e7-9925-feb76d04b9ac" providerId="ADAL" clId="{0649708D-9871-1446-B7ED-E75A79F486D9}" dt="2021-11-26T13:07:42.432" v="114"/>
          <ac:spMkLst>
            <pc:docMk/>
            <pc:sldMk cId="846190736" sldId="582"/>
            <ac:spMk id="18" creationId="{0F54673B-2DF4-9F4A-98DB-7337DC73A6F1}"/>
          </ac:spMkLst>
        </pc:spChg>
        <pc:spChg chg="add mod">
          <ac:chgData name="Buket Özcan" userId="cb2f0c8f-c2a7-46e7-9925-feb76d04b9ac" providerId="ADAL" clId="{0649708D-9871-1446-B7ED-E75A79F486D9}" dt="2021-11-26T13:07:42.432" v="114"/>
          <ac:spMkLst>
            <pc:docMk/>
            <pc:sldMk cId="846190736" sldId="582"/>
            <ac:spMk id="19" creationId="{CB869F4B-182B-C248-9E6B-60EB65B29205}"/>
          </ac:spMkLst>
        </pc:spChg>
        <pc:spChg chg="add mod">
          <ac:chgData name="Buket Özcan" userId="cb2f0c8f-c2a7-46e7-9925-feb76d04b9ac" providerId="ADAL" clId="{0649708D-9871-1446-B7ED-E75A79F486D9}" dt="2021-11-26T13:07:42.432" v="114"/>
          <ac:spMkLst>
            <pc:docMk/>
            <pc:sldMk cId="846190736" sldId="582"/>
            <ac:spMk id="20" creationId="{E591D947-922A-9649-ACF1-A8DF8B370E2B}"/>
          </ac:spMkLst>
        </pc:spChg>
      </pc:sldChg>
      <pc:sldChg chg="addSp delSp modSp mod">
        <pc:chgData name="Buket Özcan" userId="cb2f0c8f-c2a7-46e7-9925-feb76d04b9ac" providerId="ADAL" clId="{0649708D-9871-1446-B7ED-E75A79F486D9}" dt="2021-11-26T13:07:53.213" v="116"/>
        <pc:sldMkLst>
          <pc:docMk/>
          <pc:sldMk cId="2122762786" sldId="583"/>
        </pc:sldMkLst>
        <pc:spChg chg="del">
          <ac:chgData name="Buket Özcan" userId="cb2f0c8f-c2a7-46e7-9925-feb76d04b9ac" providerId="ADAL" clId="{0649708D-9871-1446-B7ED-E75A79F486D9}" dt="2021-11-26T13:07:46.569" v="115" actId="478"/>
          <ac:spMkLst>
            <pc:docMk/>
            <pc:sldMk cId="2122762786" sldId="583"/>
            <ac:spMk id="4" creationId="{0AE7D68E-C57C-BC4D-A8DD-C1F2F3CD1FBD}"/>
          </ac:spMkLst>
        </pc:spChg>
        <pc:spChg chg="del">
          <ac:chgData name="Buket Özcan" userId="cb2f0c8f-c2a7-46e7-9925-feb76d04b9ac" providerId="ADAL" clId="{0649708D-9871-1446-B7ED-E75A79F486D9}" dt="2021-11-26T13:07:46.569" v="115" actId="478"/>
          <ac:spMkLst>
            <pc:docMk/>
            <pc:sldMk cId="2122762786" sldId="583"/>
            <ac:spMk id="5" creationId="{2D0EC152-0D2D-D745-9EF2-70DAFA5B15AB}"/>
          </ac:spMkLst>
        </pc:spChg>
        <pc:spChg chg="del">
          <ac:chgData name="Buket Özcan" userId="cb2f0c8f-c2a7-46e7-9925-feb76d04b9ac" providerId="ADAL" clId="{0649708D-9871-1446-B7ED-E75A79F486D9}" dt="2021-11-26T13:07:46.569" v="115" actId="478"/>
          <ac:spMkLst>
            <pc:docMk/>
            <pc:sldMk cId="2122762786" sldId="583"/>
            <ac:spMk id="6" creationId="{787D3AD5-10A9-D145-AC29-8A453F44DB8E}"/>
          </ac:spMkLst>
        </pc:spChg>
        <pc:spChg chg="del">
          <ac:chgData name="Buket Özcan" userId="cb2f0c8f-c2a7-46e7-9925-feb76d04b9ac" providerId="ADAL" clId="{0649708D-9871-1446-B7ED-E75A79F486D9}" dt="2021-11-26T13:07:46.569" v="115" actId="478"/>
          <ac:spMkLst>
            <pc:docMk/>
            <pc:sldMk cId="2122762786" sldId="583"/>
            <ac:spMk id="7" creationId="{618AA29B-4613-024B-8522-DBB06ACF4AF0}"/>
          </ac:spMkLst>
        </pc:spChg>
        <pc:spChg chg="del">
          <ac:chgData name="Buket Özcan" userId="cb2f0c8f-c2a7-46e7-9925-feb76d04b9ac" providerId="ADAL" clId="{0649708D-9871-1446-B7ED-E75A79F486D9}" dt="2021-11-26T13:07:46.569" v="115" actId="478"/>
          <ac:spMkLst>
            <pc:docMk/>
            <pc:sldMk cId="2122762786" sldId="583"/>
            <ac:spMk id="8" creationId="{07E6860F-1B48-314C-93E2-B3EEE0F58B85}"/>
          </ac:spMkLst>
        </pc:spChg>
        <pc:spChg chg="del">
          <ac:chgData name="Buket Özcan" userId="cb2f0c8f-c2a7-46e7-9925-feb76d04b9ac" providerId="ADAL" clId="{0649708D-9871-1446-B7ED-E75A79F486D9}" dt="2021-11-26T13:07:46.569" v="115" actId="478"/>
          <ac:spMkLst>
            <pc:docMk/>
            <pc:sldMk cId="2122762786" sldId="583"/>
            <ac:spMk id="9" creationId="{82E52ADF-AC7D-6244-8E43-C15A0F3921DD}"/>
          </ac:spMkLst>
        </pc:spChg>
        <pc:spChg chg="del">
          <ac:chgData name="Buket Özcan" userId="cb2f0c8f-c2a7-46e7-9925-feb76d04b9ac" providerId="ADAL" clId="{0649708D-9871-1446-B7ED-E75A79F486D9}" dt="2021-11-26T13:07:46.569" v="115" actId="478"/>
          <ac:spMkLst>
            <pc:docMk/>
            <pc:sldMk cId="2122762786" sldId="583"/>
            <ac:spMk id="10" creationId="{ED258F32-4237-6740-8DE3-2D0F30442592}"/>
          </ac:spMkLst>
        </pc:spChg>
        <pc:spChg chg="del">
          <ac:chgData name="Buket Özcan" userId="cb2f0c8f-c2a7-46e7-9925-feb76d04b9ac" providerId="ADAL" clId="{0649708D-9871-1446-B7ED-E75A79F486D9}" dt="2021-11-26T13:07:46.569" v="115" actId="478"/>
          <ac:spMkLst>
            <pc:docMk/>
            <pc:sldMk cId="2122762786" sldId="583"/>
            <ac:spMk id="11" creationId="{C3307A60-5EE2-1A45-B0A3-8912BB1D6E91}"/>
          </ac:spMkLst>
        </pc:spChg>
        <pc:spChg chg="del">
          <ac:chgData name="Buket Özcan" userId="cb2f0c8f-c2a7-46e7-9925-feb76d04b9ac" providerId="ADAL" clId="{0649708D-9871-1446-B7ED-E75A79F486D9}" dt="2021-11-26T13:07:46.569" v="115" actId="478"/>
          <ac:spMkLst>
            <pc:docMk/>
            <pc:sldMk cId="2122762786" sldId="583"/>
            <ac:spMk id="12" creationId="{0622124A-882D-664B-83A8-0139617ACE0A}"/>
          </ac:spMkLst>
        </pc:spChg>
        <pc:spChg chg="del">
          <ac:chgData name="Buket Özcan" userId="cb2f0c8f-c2a7-46e7-9925-feb76d04b9ac" providerId="ADAL" clId="{0649708D-9871-1446-B7ED-E75A79F486D9}" dt="2021-11-26T13:07:46.569" v="115" actId="478"/>
          <ac:spMkLst>
            <pc:docMk/>
            <pc:sldMk cId="2122762786" sldId="583"/>
            <ac:spMk id="13" creationId="{0F90BBB7-A5BB-F844-B381-4BDA658A99B0}"/>
          </ac:spMkLst>
        </pc:spChg>
        <pc:spChg chg="del">
          <ac:chgData name="Buket Özcan" userId="cb2f0c8f-c2a7-46e7-9925-feb76d04b9ac" providerId="ADAL" clId="{0649708D-9871-1446-B7ED-E75A79F486D9}" dt="2021-11-26T13:07:46.569" v="115" actId="478"/>
          <ac:spMkLst>
            <pc:docMk/>
            <pc:sldMk cId="2122762786" sldId="583"/>
            <ac:spMk id="14" creationId="{74A0AC3C-646D-D346-9676-237E01091EDA}"/>
          </ac:spMkLst>
        </pc:spChg>
        <pc:spChg chg="del">
          <ac:chgData name="Buket Özcan" userId="cb2f0c8f-c2a7-46e7-9925-feb76d04b9ac" providerId="ADAL" clId="{0649708D-9871-1446-B7ED-E75A79F486D9}" dt="2021-11-26T13:07:46.569" v="115" actId="478"/>
          <ac:spMkLst>
            <pc:docMk/>
            <pc:sldMk cId="2122762786" sldId="583"/>
            <ac:spMk id="15" creationId="{C051E807-600A-2A47-BF2B-06E2DE28FF72}"/>
          </ac:spMkLst>
        </pc:spChg>
        <pc:spChg chg="del">
          <ac:chgData name="Buket Özcan" userId="cb2f0c8f-c2a7-46e7-9925-feb76d04b9ac" providerId="ADAL" clId="{0649708D-9871-1446-B7ED-E75A79F486D9}" dt="2021-11-26T13:07:46.569" v="115" actId="478"/>
          <ac:spMkLst>
            <pc:docMk/>
            <pc:sldMk cId="2122762786" sldId="583"/>
            <ac:spMk id="16" creationId="{AAFFD42E-FB2B-6548-80F7-242BF83E2A22}"/>
          </ac:spMkLst>
        </pc:spChg>
        <pc:spChg chg="del">
          <ac:chgData name="Buket Özcan" userId="cb2f0c8f-c2a7-46e7-9925-feb76d04b9ac" providerId="ADAL" clId="{0649708D-9871-1446-B7ED-E75A79F486D9}" dt="2021-11-26T13:07:46.569" v="115" actId="478"/>
          <ac:spMkLst>
            <pc:docMk/>
            <pc:sldMk cId="2122762786" sldId="583"/>
            <ac:spMk id="17" creationId="{F7CAE614-680E-F543-B327-941D723DE824}"/>
          </ac:spMkLst>
        </pc:spChg>
        <pc:spChg chg="add del mod">
          <ac:chgData name="Buket Özcan" userId="cb2f0c8f-c2a7-46e7-9925-feb76d04b9ac" providerId="ADAL" clId="{0649708D-9871-1446-B7ED-E75A79F486D9}" dt="2021-11-26T09:30:04.224" v="43" actId="21"/>
          <ac:spMkLst>
            <pc:docMk/>
            <pc:sldMk cId="2122762786" sldId="583"/>
            <ac:spMk id="27" creationId="{DCA00CAD-C83B-E645-A5A8-35DE01758053}"/>
          </ac:spMkLst>
        </pc:spChg>
        <pc:spChg chg="add mod">
          <ac:chgData name="Buket Özcan" userId="cb2f0c8f-c2a7-46e7-9925-feb76d04b9ac" providerId="ADAL" clId="{0649708D-9871-1446-B7ED-E75A79F486D9}" dt="2021-11-26T13:07:53.213" v="116"/>
          <ac:spMkLst>
            <pc:docMk/>
            <pc:sldMk cId="2122762786" sldId="583"/>
            <ac:spMk id="27" creationId="{E2A4BA7C-B54B-1E4B-A584-ABA7D3C1E518}"/>
          </ac:spMkLst>
        </pc:spChg>
        <pc:spChg chg="add mod">
          <ac:chgData name="Buket Özcan" userId="cb2f0c8f-c2a7-46e7-9925-feb76d04b9ac" providerId="ADAL" clId="{0649708D-9871-1446-B7ED-E75A79F486D9}" dt="2021-11-26T13:07:53.213" v="116"/>
          <ac:spMkLst>
            <pc:docMk/>
            <pc:sldMk cId="2122762786" sldId="583"/>
            <ac:spMk id="30" creationId="{31771595-9FE9-814F-A180-E483F3337367}"/>
          </ac:spMkLst>
        </pc:spChg>
        <pc:spChg chg="add del mod">
          <ac:chgData name="Buket Özcan" userId="cb2f0c8f-c2a7-46e7-9925-feb76d04b9ac" providerId="ADAL" clId="{0649708D-9871-1446-B7ED-E75A79F486D9}" dt="2021-11-26T09:30:04.224" v="43" actId="21"/>
          <ac:spMkLst>
            <pc:docMk/>
            <pc:sldMk cId="2122762786" sldId="583"/>
            <ac:spMk id="30" creationId="{F352002C-6CD7-6A45-877B-BF241FBE853C}"/>
          </ac:spMkLst>
        </pc:spChg>
        <pc:spChg chg="add del mod">
          <ac:chgData name="Buket Özcan" userId="cb2f0c8f-c2a7-46e7-9925-feb76d04b9ac" providerId="ADAL" clId="{0649708D-9871-1446-B7ED-E75A79F486D9}" dt="2021-11-26T09:30:37.415" v="82" actId="478"/>
          <ac:spMkLst>
            <pc:docMk/>
            <pc:sldMk cId="2122762786" sldId="583"/>
            <ac:spMk id="31" creationId="{A620DD30-F4D6-E945-9A3E-073064C6B0C3}"/>
          </ac:spMkLst>
        </pc:spChg>
        <pc:spChg chg="add mod">
          <ac:chgData name="Buket Özcan" userId="cb2f0c8f-c2a7-46e7-9925-feb76d04b9ac" providerId="ADAL" clId="{0649708D-9871-1446-B7ED-E75A79F486D9}" dt="2021-11-26T13:07:53.213" v="116"/>
          <ac:spMkLst>
            <pc:docMk/>
            <pc:sldMk cId="2122762786" sldId="583"/>
            <ac:spMk id="32" creationId="{088FA35E-E1F2-C941-98BE-8F48FFF6F216}"/>
          </ac:spMkLst>
        </pc:spChg>
        <pc:spChg chg="add del mod">
          <ac:chgData name="Buket Özcan" userId="cb2f0c8f-c2a7-46e7-9925-feb76d04b9ac" providerId="ADAL" clId="{0649708D-9871-1446-B7ED-E75A79F486D9}" dt="2021-11-26T09:30:36.831" v="81" actId="478"/>
          <ac:spMkLst>
            <pc:docMk/>
            <pc:sldMk cId="2122762786" sldId="583"/>
            <ac:spMk id="32" creationId="{95A2BA10-B4E6-434E-B6D4-09E4098F0225}"/>
          </ac:spMkLst>
        </pc:spChg>
        <pc:spChg chg="add del mod">
          <ac:chgData name="Buket Özcan" userId="cb2f0c8f-c2a7-46e7-9925-feb76d04b9ac" providerId="ADAL" clId="{0649708D-9871-1446-B7ED-E75A79F486D9}" dt="2021-11-26T09:32:28.490" v="111" actId="478"/>
          <ac:spMkLst>
            <pc:docMk/>
            <pc:sldMk cId="2122762786" sldId="583"/>
            <ac:spMk id="33" creationId="{1F723181-97F0-9240-93B9-96B6FA6D409C}"/>
          </ac:spMkLst>
        </pc:spChg>
        <pc:spChg chg="add mod">
          <ac:chgData name="Buket Özcan" userId="cb2f0c8f-c2a7-46e7-9925-feb76d04b9ac" providerId="ADAL" clId="{0649708D-9871-1446-B7ED-E75A79F486D9}" dt="2021-11-26T13:07:53.213" v="116"/>
          <ac:spMkLst>
            <pc:docMk/>
            <pc:sldMk cId="2122762786" sldId="583"/>
            <ac:spMk id="33" creationId="{E4FB87FA-DE5D-3147-9ED3-32882F839EE7}"/>
          </ac:spMkLst>
        </pc:spChg>
        <pc:spChg chg="add del mod">
          <ac:chgData name="Buket Özcan" userId="cb2f0c8f-c2a7-46e7-9925-feb76d04b9ac" providerId="ADAL" clId="{0649708D-9871-1446-B7ED-E75A79F486D9}" dt="2021-11-26T09:32:19.241" v="106" actId="478"/>
          <ac:spMkLst>
            <pc:docMk/>
            <pc:sldMk cId="2122762786" sldId="583"/>
            <ac:spMk id="34" creationId="{A14685DB-95DB-7044-8DCC-3176A764A902}"/>
          </ac:spMkLst>
        </pc:spChg>
        <pc:spChg chg="add mod">
          <ac:chgData name="Buket Özcan" userId="cb2f0c8f-c2a7-46e7-9925-feb76d04b9ac" providerId="ADAL" clId="{0649708D-9871-1446-B7ED-E75A79F486D9}" dt="2021-11-26T13:07:53.213" v="116"/>
          <ac:spMkLst>
            <pc:docMk/>
            <pc:sldMk cId="2122762786" sldId="583"/>
            <ac:spMk id="34" creationId="{F68BEC7C-7F8C-1C4A-ACEE-B0FBA16D0BDE}"/>
          </ac:spMkLst>
        </pc:spChg>
        <pc:spChg chg="add mod">
          <ac:chgData name="Buket Özcan" userId="cb2f0c8f-c2a7-46e7-9925-feb76d04b9ac" providerId="ADAL" clId="{0649708D-9871-1446-B7ED-E75A79F486D9}" dt="2021-11-26T13:07:53.213" v="116"/>
          <ac:spMkLst>
            <pc:docMk/>
            <pc:sldMk cId="2122762786" sldId="583"/>
            <ac:spMk id="35" creationId="{5E9DE9C6-5060-2B43-8B8E-75DB1ACD3425}"/>
          </ac:spMkLst>
        </pc:spChg>
        <pc:spChg chg="add mod">
          <ac:chgData name="Buket Özcan" userId="cb2f0c8f-c2a7-46e7-9925-feb76d04b9ac" providerId="ADAL" clId="{0649708D-9871-1446-B7ED-E75A79F486D9}" dt="2021-11-26T13:07:53.213" v="116"/>
          <ac:spMkLst>
            <pc:docMk/>
            <pc:sldMk cId="2122762786" sldId="583"/>
            <ac:spMk id="36" creationId="{5B96162F-D916-E749-949F-B912A73A2564}"/>
          </ac:spMkLst>
        </pc:spChg>
        <pc:spChg chg="add mod">
          <ac:chgData name="Buket Özcan" userId="cb2f0c8f-c2a7-46e7-9925-feb76d04b9ac" providerId="ADAL" clId="{0649708D-9871-1446-B7ED-E75A79F486D9}" dt="2021-11-26T13:07:53.213" v="116"/>
          <ac:spMkLst>
            <pc:docMk/>
            <pc:sldMk cId="2122762786" sldId="583"/>
            <ac:spMk id="40" creationId="{9564D8D2-F752-A748-8944-8AB340BFE8EF}"/>
          </ac:spMkLst>
        </pc:spChg>
        <pc:spChg chg="add mod">
          <ac:chgData name="Buket Özcan" userId="cb2f0c8f-c2a7-46e7-9925-feb76d04b9ac" providerId="ADAL" clId="{0649708D-9871-1446-B7ED-E75A79F486D9}" dt="2021-11-26T13:07:53.213" v="116"/>
          <ac:spMkLst>
            <pc:docMk/>
            <pc:sldMk cId="2122762786" sldId="583"/>
            <ac:spMk id="41" creationId="{85924289-2978-564A-A25F-1F82A8693570}"/>
          </ac:spMkLst>
        </pc:spChg>
        <pc:spChg chg="add mod">
          <ac:chgData name="Buket Özcan" userId="cb2f0c8f-c2a7-46e7-9925-feb76d04b9ac" providerId="ADAL" clId="{0649708D-9871-1446-B7ED-E75A79F486D9}" dt="2021-11-26T13:07:53.213" v="116"/>
          <ac:spMkLst>
            <pc:docMk/>
            <pc:sldMk cId="2122762786" sldId="583"/>
            <ac:spMk id="42" creationId="{775512B6-9D7B-EB47-B009-2AB56B693292}"/>
          </ac:spMkLst>
        </pc:spChg>
        <pc:spChg chg="add mod">
          <ac:chgData name="Buket Özcan" userId="cb2f0c8f-c2a7-46e7-9925-feb76d04b9ac" providerId="ADAL" clId="{0649708D-9871-1446-B7ED-E75A79F486D9}" dt="2021-11-26T13:07:53.213" v="116"/>
          <ac:spMkLst>
            <pc:docMk/>
            <pc:sldMk cId="2122762786" sldId="583"/>
            <ac:spMk id="45" creationId="{679F6E56-02DA-FF43-A27F-FAB5408490B2}"/>
          </ac:spMkLst>
        </pc:spChg>
        <pc:spChg chg="add mod">
          <ac:chgData name="Buket Özcan" userId="cb2f0c8f-c2a7-46e7-9925-feb76d04b9ac" providerId="ADAL" clId="{0649708D-9871-1446-B7ED-E75A79F486D9}" dt="2021-11-26T13:07:53.213" v="116"/>
          <ac:spMkLst>
            <pc:docMk/>
            <pc:sldMk cId="2122762786" sldId="583"/>
            <ac:spMk id="46" creationId="{E943361A-3E22-2049-860E-0A9259D90233}"/>
          </ac:spMkLst>
        </pc:spChg>
        <pc:spChg chg="add mod">
          <ac:chgData name="Buket Özcan" userId="cb2f0c8f-c2a7-46e7-9925-feb76d04b9ac" providerId="ADAL" clId="{0649708D-9871-1446-B7ED-E75A79F486D9}" dt="2021-11-26T13:07:53.213" v="116"/>
          <ac:spMkLst>
            <pc:docMk/>
            <pc:sldMk cId="2122762786" sldId="583"/>
            <ac:spMk id="50" creationId="{FCA1DA70-DB84-1C48-BCB8-0E56898A9A47}"/>
          </ac:spMkLst>
        </pc:spChg>
        <pc:spChg chg="add mod">
          <ac:chgData name="Buket Özcan" userId="cb2f0c8f-c2a7-46e7-9925-feb76d04b9ac" providerId="ADAL" clId="{0649708D-9871-1446-B7ED-E75A79F486D9}" dt="2021-11-26T13:07:53.213" v="116"/>
          <ac:spMkLst>
            <pc:docMk/>
            <pc:sldMk cId="2122762786" sldId="583"/>
            <ac:spMk id="51" creationId="{DE7E8823-3E38-FA4C-90F5-F5819B35C0C8}"/>
          </ac:spMkLst>
        </pc:spChg>
        <pc:spChg chg="add mod">
          <ac:chgData name="Buket Özcan" userId="cb2f0c8f-c2a7-46e7-9925-feb76d04b9ac" providerId="ADAL" clId="{0649708D-9871-1446-B7ED-E75A79F486D9}" dt="2021-11-26T13:07:53.213" v="116"/>
          <ac:spMkLst>
            <pc:docMk/>
            <pc:sldMk cId="2122762786" sldId="583"/>
            <ac:spMk id="52" creationId="{838C14D4-F45B-4F4A-9F3F-6B279284A51B}"/>
          </ac:spMkLst>
        </pc:spChg>
        <pc:spChg chg="add mod">
          <ac:chgData name="Buket Özcan" userId="cb2f0c8f-c2a7-46e7-9925-feb76d04b9ac" providerId="ADAL" clId="{0649708D-9871-1446-B7ED-E75A79F486D9}" dt="2021-11-26T13:07:53.213" v="116"/>
          <ac:spMkLst>
            <pc:docMk/>
            <pc:sldMk cId="2122762786" sldId="583"/>
            <ac:spMk id="53" creationId="{53F9037D-F967-A74B-97FA-B33DBB1AC7CC}"/>
          </ac:spMkLst>
        </pc:spChg>
        <pc:picChg chg="del mod">
          <ac:chgData name="Buket Özcan" userId="cb2f0c8f-c2a7-46e7-9925-feb76d04b9ac" providerId="ADAL" clId="{0649708D-9871-1446-B7ED-E75A79F486D9}" dt="2021-11-26T13:07:46.569" v="115" actId="478"/>
          <ac:picMkLst>
            <pc:docMk/>
            <pc:sldMk cId="2122762786" sldId="583"/>
            <ac:picMk id="3" creationId="{21775635-F98E-684D-82B5-EB008ADC7EFB}"/>
          </ac:picMkLst>
        </pc:picChg>
        <pc:picChg chg="add del mod">
          <ac:chgData name="Buket Özcan" userId="cb2f0c8f-c2a7-46e7-9925-feb76d04b9ac" providerId="ADAL" clId="{0649708D-9871-1446-B7ED-E75A79F486D9}" dt="2021-11-26T13:07:46.569" v="115" actId="478"/>
          <ac:picMkLst>
            <pc:docMk/>
            <pc:sldMk cId="2122762786" sldId="583"/>
            <ac:picMk id="19" creationId="{827949E6-A283-2149-88C9-DA59304CECC7}"/>
          </ac:picMkLst>
        </pc:picChg>
        <pc:picChg chg="del">
          <ac:chgData name="Buket Özcan" userId="cb2f0c8f-c2a7-46e7-9925-feb76d04b9ac" providerId="ADAL" clId="{0649708D-9871-1446-B7ED-E75A79F486D9}" dt="2021-11-26T13:07:46.569" v="115" actId="478"/>
          <ac:picMkLst>
            <pc:docMk/>
            <pc:sldMk cId="2122762786" sldId="583"/>
            <ac:picMk id="20" creationId="{8B6E53BF-C36E-184D-926B-47F68D9B7EB4}"/>
          </ac:picMkLst>
        </pc:picChg>
        <pc:picChg chg="del">
          <ac:chgData name="Buket Özcan" userId="cb2f0c8f-c2a7-46e7-9925-feb76d04b9ac" providerId="ADAL" clId="{0649708D-9871-1446-B7ED-E75A79F486D9}" dt="2021-11-26T13:07:46.569" v="115" actId="478"/>
          <ac:picMkLst>
            <pc:docMk/>
            <pc:sldMk cId="2122762786" sldId="583"/>
            <ac:picMk id="21" creationId="{C090DAE6-EFB1-D04E-B508-366B8A7C8C09}"/>
          </ac:picMkLst>
        </pc:picChg>
        <pc:picChg chg="del">
          <ac:chgData name="Buket Özcan" userId="cb2f0c8f-c2a7-46e7-9925-feb76d04b9ac" providerId="ADAL" clId="{0649708D-9871-1446-B7ED-E75A79F486D9}" dt="2021-11-26T13:07:46.569" v="115" actId="478"/>
          <ac:picMkLst>
            <pc:docMk/>
            <pc:sldMk cId="2122762786" sldId="583"/>
            <ac:picMk id="22" creationId="{A1DF6FA2-684C-4B43-B974-9518C0BD5483}"/>
          </ac:picMkLst>
        </pc:picChg>
        <pc:picChg chg="del">
          <ac:chgData name="Buket Özcan" userId="cb2f0c8f-c2a7-46e7-9925-feb76d04b9ac" providerId="ADAL" clId="{0649708D-9871-1446-B7ED-E75A79F486D9}" dt="2021-11-26T13:07:46.569" v="115" actId="478"/>
          <ac:picMkLst>
            <pc:docMk/>
            <pc:sldMk cId="2122762786" sldId="583"/>
            <ac:picMk id="23" creationId="{AB7C452E-3DCD-7347-A29B-4C874C3157E2}"/>
          </ac:picMkLst>
        </pc:picChg>
        <pc:picChg chg="del mod">
          <ac:chgData name="Buket Özcan" userId="cb2f0c8f-c2a7-46e7-9925-feb76d04b9ac" providerId="ADAL" clId="{0649708D-9871-1446-B7ED-E75A79F486D9}" dt="2021-11-26T13:07:46.569" v="115" actId="478"/>
          <ac:picMkLst>
            <pc:docMk/>
            <pc:sldMk cId="2122762786" sldId="583"/>
            <ac:picMk id="24" creationId="{744B34FC-499F-6F4B-A794-8DA5CF5A49CE}"/>
          </ac:picMkLst>
        </pc:picChg>
        <pc:picChg chg="del mod">
          <ac:chgData name="Buket Özcan" userId="cb2f0c8f-c2a7-46e7-9925-feb76d04b9ac" providerId="ADAL" clId="{0649708D-9871-1446-B7ED-E75A79F486D9}" dt="2021-11-26T13:07:46.569" v="115" actId="478"/>
          <ac:picMkLst>
            <pc:docMk/>
            <pc:sldMk cId="2122762786" sldId="583"/>
            <ac:picMk id="25" creationId="{EAA179F1-9FD0-244D-80B6-45BCD431C1F2}"/>
          </ac:picMkLst>
        </pc:picChg>
        <pc:picChg chg="del">
          <ac:chgData name="Buket Özcan" userId="cb2f0c8f-c2a7-46e7-9925-feb76d04b9ac" providerId="ADAL" clId="{0649708D-9871-1446-B7ED-E75A79F486D9}" dt="2021-11-26T09:29:06.400" v="13" actId="478"/>
          <ac:picMkLst>
            <pc:docMk/>
            <pc:sldMk cId="2122762786" sldId="583"/>
            <ac:picMk id="26" creationId="{163DA557-F328-EA40-A06E-39B5CC6BEA46}"/>
          </ac:picMkLst>
        </pc:picChg>
        <pc:picChg chg="del">
          <ac:chgData name="Buket Özcan" userId="cb2f0c8f-c2a7-46e7-9925-feb76d04b9ac" providerId="ADAL" clId="{0649708D-9871-1446-B7ED-E75A79F486D9}" dt="2021-11-26T13:07:46.569" v="115" actId="478"/>
          <ac:picMkLst>
            <pc:docMk/>
            <pc:sldMk cId="2122762786" sldId="583"/>
            <ac:picMk id="28" creationId="{A1A67AFF-30BD-4C44-B50B-25CCDCB66503}"/>
          </ac:picMkLst>
        </pc:picChg>
        <pc:picChg chg="del">
          <ac:chgData name="Buket Özcan" userId="cb2f0c8f-c2a7-46e7-9925-feb76d04b9ac" providerId="ADAL" clId="{0649708D-9871-1446-B7ED-E75A79F486D9}" dt="2021-11-26T13:07:46.569" v="115" actId="478"/>
          <ac:picMkLst>
            <pc:docMk/>
            <pc:sldMk cId="2122762786" sldId="583"/>
            <ac:picMk id="29" creationId="{D458807B-24EE-594C-8A26-CA8806509287}"/>
          </ac:picMkLst>
        </pc:picChg>
        <pc:picChg chg="add mod">
          <ac:chgData name="Buket Özcan" userId="cb2f0c8f-c2a7-46e7-9925-feb76d04b9ac" providerId="ADAL" clId="{0649708D-9871-1446-B7ED-E75A79F486D9}" dt="2021-11-26T13:07:53.213" v="116"/>
          <ac:picMkLst>
            <pc:docMk/>
            <pc:sldMk cId="2122762786" sldId="583"/>
            <ac:picMk id="31" creationId="{035F18EF-C20C-D744-A312-6A097588CFE3}"/>
          </ac:picMkLst>
        </pc:picChg>
        <pc:picChg chg="add mod">
          <ac:chgData name="Buket Özcan" userId="cb2f0c8f-c2a7-46e7-9925-feb76d04b9ac" providerId="ADAL" clId="{0649708D-9871-1446-B7ED-E75A79F486D9}" dt="2021-11-26T13:07:53.213" v="116"/>
          <ac:picMkLst>
            <pc:docMk/>
            <pc:sldMk cId="2122762786" sldId="583"/>
            <ac:picMk id="37" creationId="{88B8F7E8-D978-8A40-91CF-F908E03E39C7}"/>
          </ac:picMkLst>
        </pc:picChg>
        <pc:picChg chg="add mod">
          <ac:chgData name="Buket Özcan" userId="cb2f0c8f-c2a7-46e7-9925-feb76d04b9ac" providerId="ADAL" clId="{0649708D-9871-1446-B7ED-E75A79F486D9}" dt="2021-11-26T13:07:53.213" v="116"/>
          <ac:picMkLst>
            <pc:docMk/>
            <pc:sldMk cId="2122762786" sldId="583"/>
            <ac:picMk id="38" creationId="{1EE8B0C0-6811-EE4D-83B7-64C1FA7FCE94}"/>
          </ac:picMkLst>
        </pc:picChg>
        <pc:picChg chg="add mod">
          <ac:chgData name="Buket Özcan" userId="cb2f0c8f-c2a7-46e7-9925-feb76d04b9ac" providerId="ADAL" clId="{0649708D-9871-1446-B7ED-E75A79F486D9}" dt="2021-11-26T13:07:53.213" v="116"/>
          <ac:picMkLst>
            <pc:docMk/>
            <pc:sldMk cId="2122762786" sldId="583"/>
            <ac:picMk id="39" creationId="{132959DB-9143-934C-BCA3-CF732E5F455C}"/>
          </ac:picMkLst>
        </pc:picChg>
        <pc:picChg chg="add mod">
          <ac:chgData name="Buket Özcan" userId="cb2f0c8f-c2a7-46e7-9925-feb76d04b9ac" providerId="ADAL" clId="{0649708D-9871-1446-B7ED-E75A79F486D9}" dt="2021-11-26T13:07:53.213" v="116"/>
          <ac:picMkLst>
            <pc:docMk/>
            <pc:sldMk cId="2122762786" sldId="583"/>
            <ac:picMk id="43" creationId="{3D48A61D-31A5-F848-87A5-EE78A9DC1C3B}"/>
          </ac:picMkLst>
        </pc:picChg>
        <pc:picChg chg="add mod">
          <ac:chgData name="Buket Özcan" userId="cb2f0c8f-c2a7-46e7-9925-feb76d04b9ac" providerId="ADAL" clId="{0649708D-9871-1446-B7ED-E75A79F486D9}" dt="2021-11-26T13:07:53.213" v="116"/>
          <ac:picMkLst>
            <pc:docMk/>
            <pc:sldMk cId="2122762786" sldId="583"/>
            <ac:picMk id="44" creationId="{03912503-3636-1A41-937C-B36D134A3686}"/>
          </ac:picMkLst>
        </pc:picChg>
        <pc:picChg chg="add mod">
          <ac:chgData name="Buket Özcan" userId="cb2f0c8f-c2a7-46e7-9925-feb76d04b9ac" providerId="ADAL" clId="{0649708D-9871-1446-B7ED-E75A79F486D9}" dt="2021-11-26T13:07:53.213" v="116"/>
          <ac:picMkLst>
            <pc:docMk/>
            <pc:sldMk cId="2122762786" sldId="583"/>
            <ac:picMk id="47" creationId="{27EFF332-4914-D34B-805D-8FAC74C534BC}"/>
          </ac:picMkLst>
        </pc:picChg>
        <pc:picChg chg="add mod">
          <ac:chgData name="Buket Özcan" userId="cb2f0c8f-c2a7-46e7-9925-feb76d04b9ac" providerId="ADAL" clId="{0649708D-9871-1446-B7ED-E75A79F486D9}" dt="2021-11-26T13:07:53.213" v="116"/>
          <ac:picMkLst>
            <pc:docMk/>
            <pc:sldMk cId="2122762786" sldId="583"/>
            <ac:picMk id="48" creationId="{B7A40A4A-E937-2542-A2FF-7CF31794F184}"/>
          </ac:picMkLst>
        </pc:picChg>
        <pc:picChg chg="add mod">
          <ac:chgData name="Buket Özcan" userId="cb2f0c8f-c2a7-46e7-9925-feb76d04b9ac" providerId="ADAL" clId="{0649708D-9871-1446-B7ED-E75A79F486D9}" dt="2021-11-26T13:07:53.213" v="116"/>
          <ac:picMkLst>
            <pc:docMk/>
            <pc:sldMk cId="2122762786" sldId="583"/>
            <ac:picMk id="49" creationId="{629B0BB9-CF3B-6042-ACF8-29B97542F4D2}"/>
          </ac:picMkLst>
        </pc:picChg>
        <pc:picChg chg="add mod">
          <ac:chgData name="Buket Özcan" userId="cb2f0c8f-c2a7-46e7-9925-feb76d04b9ac" providerId="ADAL" clId="{0649708D-9871-1446-B7ED-E75A79F486D9}" dt="2021-11-26T13:07:53.213" v="116"/>
          <ac:picMkLst>
            <pc:docMk/>
            <pc:sldMk cId="2122762786" sldId="583"/>
            <ac:picMk id="54" creationId="{F86008C5-2237-704B-B75F-534CB5DE8D4C}"/>
          </ac:picMkLst>
        </pc:picChg>
        <pc:picChg chg="add mod">
          <ac:chgData name="Buket Özcan" userId="cb2f0c8f-c2a7-46e7-9925-feb76d04b9ac" providerId="ADAL" clId="{0649708D-9871-1446-B7ED-E75A79F486D9}" dt="2021-11-26T13:07:53.213" v="116"/>
          <ac:picMkLst>
            <pc:docMk/>
            <pc:sldMk cId="2122762786" sldId="583"/>
            <ac:picMk id="55" creationId="{743EAA9F-2D93-E644-9EC9-35F5B1F1CA0D}"/>
          </ac:picMkLst>
        </pc:picChg>
        <pc:picChg chg="add mod">
          <ac:chgData name="Buket Özcan" userId="cb2f0c8f-c2a7-46e7-9925-feb76d04b9ac" providerId="ADAL" clId="{0649708D-9871-1446-B7ED-E75A79F486D9}" dt="2021-11-26T13:07:53.213" v="116"/>
          <ac:picMkLst>
            <pc:docMk/>
            <pc:sldMk cId="2122762786" sldId="583"/>
            <ac:picMk id="56" creationId="{D778E78A-4704-9748-ACBF-139DE5730B2C}"/>
          </ac:picMkLst>
        </pc:picChg>
      </pc:sldChg>
      <pc:sldChg chg="addSp delSp modSp mod">
        <pc:chgData name="Buket Özcan" userId="cb2f0c8f-c2a7-46e7-9925-feb76d04b9ac" providerId="ADAL" clId="{0649708D-9871-1446-B7ED-E75A79F486D9}" dt="2021-12-13T12:42:37.304" v="376"/>
        <pc:sldMkLst>
          <pc:docMk/>
          <pc:sldMk cId="2747584408" sldId="586"/>
        </pc:sldMkLst>
        <pc:spChg chg="del">
          <ac:chgData name="Buket Özcan" userId="cb2f0c8f-c2a7-46e7-9925-feb76d04b9ac" providerId="ADAL" clId="{0649708D-9871-1446-B7ED-E75A79F486D9}" dt="2021-12-13T12:42:36.335" v="375" actId="478"/>
          <ac:spMkLst>
            <pc:docMk/>
            <pc:sldMk cId="2747584408" sldId="586"/>
            <ac:spMk id="5" creationId="{576EBD89-E2FA-9142-9EA0-0B2A6FA25139}"/>
          </ac:spMkLst>
        </pc:spChg>
        <pc:spChg chg="del">
          <ac:chgData name="Buket Özcan" userId="cb2f0c8f-c2a7-46e7-9925-feb76d04b9ac" providerId="ADAL" clId="{0649708D-9871-1446-B7ED-E75A79F486D9}" dt="2021-12-13T12:42:36.335" v="375" actId="478"/>
          <ac:spMkLst>
            <pc:docMk/>
            <pc:sldMk cId="2747584408" sldId="586"/>
            <ac:spMk id="6" creationId="{C95EDB42-3CA0-FF49-BA0D-6076A8408D52}"/>
          </ac:spMkLst>
        </pc:spChg>
        <pc:spChg chg="del">
          <ac:chgData name="Buket Özcan" userId="cb2f0c8f-c2a7-46e7-9925-feb76d04b9ac" providerId="ADAL" clId="{0649708D-9871-1446-B7ED-E75A79F486D9}" dt="2021-12-13T12:42:36.335" v="375" actId="478"/>
          <ac:spMkLst>
            <pc:docMk/>
            <pc:sldMk cId="2747584408" sldId="586"/>
            <ac:spMk id="7" creationId="{BD345483-C608-5F41-BED8-69B31D626FE6}"/>
          </ac:spMkLst>
        </pc:spChg>
        <pc:spChg chg="del">
          <ac:chgData name="Buket Özcan" userId="cb2f0c8f-c2a7-46e7-9925-feb76d04b9ac" providerId="ADAL" clId="{0649708D-9871-1446-B7ED-E75A79F486D9}" dt="2021-12-13T12:42:36.335" v="375" actId="478"/>
          <ac:spMkLst>
            <pc:docMk/>
            <pc:sldMk cId="2747584408" sldId="586"/>
            <ac:spMk id="8" creationId="{84754400-7D6D-0141-857D-01C8802F899D}"/>
          </ac:spMkLst>
        </pc:spChg>
        <pc:spChg chg="add mod">
          <ac:chgData name="Buket Özcan" userId="cb2f0c8f-c2a7-46e7-9925-feb76d04b9ac" providerId="ADAL" clId="{0649708D-9871-1446-B7ED-E75A79F486D9}" dt="2021-12-13T12:42:37.304" v="376"/>
          <ac:spMkLst>
            <pc:docMk/>
            <pc:sldMk cId="2747584408" sldId="586"/>
            <ac:spMk id="13" creationId="{38F74CBB-8434-3F42-AF5E-E47302845E10}"/>
          </ac:spMkLst>
        </pc:spChg>
        <pc:spChg chg="add mod">
          <ac:chgData name="Buket Özcan" userId="cb2f0c8f-c2a7-46e7-9925-feb76d04b9ac" providerId="ADAL" clId="{0649708D-9871-1446-B7ED-E75A79F486D9}" dt="2021-12-13T12:42:37.304" v="376"/>
          <ac:spMkLst>
            <pc:docMk/>
            <pc:sldMk cId="2747584408" sldId="586"/>
            <ac:spMk id="14" creationId="{2365378F-4BB6-EB4A-B063-8267AB84EA28}"/>
          </ac:spMkLst>
        </pc:spChg>
        <pc:spChg chg="add mod">
          <ac:chgData name="Buket Özcan" userId="cb2f0c8f-c2a7-46e7-9925-feb76d04b9ac" providerId="ADAL" clId="{0649708D-9871-1446-B7ED-E75A79F486D9}" dt="2021-12-13T12:42:37.304" v="376"/>
          <ac:spMkLst>
            <pc:docMk/>
            <pc:sldMk cId="2747584408" sldId="586"/>
            <ac:spMk id="15" creationId="{609120ED-62EC-8E42-AFDB-613A80ACBF8A}"/>
          </ac:spMkLst>
        </pc:spChg>
        <pc:spChg chg="add mod">
          <ac:chgData name="Buket Özcan" userId="cb2f0c8f-c2a7-46e7-9925-feb76d04b9ac" providerId="ADAL" clId="{0649708D-9871-1446-B7ED-E75A79F486D9}" dt="2021-12-13T12:42:37.304" v="376"/>
          <ac:spMkLst>
            <pc:docMk/>
            <pc:sldMk cId="2747584408" sldId="586"/>
            <ac:spMk id="16" creationId="{E3E3D805-9F21-DB43-8819-A3913ED8A424}"/>
          </ac:spMkLst>
        </pc:spChg>
        <pc:picChg chg="add mod">
          <ac:chgData name="Buket Özcan" userId="cb2f0c8f-c2a7-46e7-9925-feb76d04b9ac" providerId="ADAL" clId="{0649708D-9871-1446-B7ED-E75A79F486D9}" dt="2021-12-13T12:42:37.304" v="376"/>
          <ac:picMkLst>
            <pc:docMk/>
            <pc:sldMk cId="2747584408" sldId="586"/>
            <ac:picMk id="9" creationId="{438E0514-5818-BD44-A983-E19953DDCE79}"/>
          </ac:picMkLst>
        </pc:picChg>
        <pc:picChg chg="del">
          <ac:chgData name="Buket Özcan" userId="cb2f0c8f-c2a7-46e7-9925-feb76d04b9ac" providerId="ADAL" clId="{0649708D-9871-1446-B7ED-E75A79F486D9}" dt="2021-12-13T12:42:36.335" v="375" actId="478"/>
          <ac:picMkLst>
            <pc:docMk/>
            <pc:sldMk cId="2747584408" sldId="586"/>
            <ac:picMk id="10" creationId="{D893033B-DA22-9443-B6AC-20DC0C5F5936}"/>
          </ac:picMkLst>
        </pc:picChg>
        <pc:picChg chg="add mod">
          <ac:chgData name="Buket Özcan" userId="cb2f0c8f-c2a7-46e7-9925-feb76d04b9ac" providerId="ADAL" clId="{0649708D-9871-1446-B7ED-E75A79F486D9}" dt="2021-12-13T12:42:37.304" v="376"/>
          <ac:picMkLst>
            <pc:docMk/>
            <pc:sldMk cId="2747584408" sldId="586"/>
            <ac:picMk id="11" creationId="{492517E1-96EA-DC45-A4EF-39B770979AFC}"/>
          </ac:picMkLst>
        </pc:picChg>
        <pc:picChg chg="del">
          <ac:chgData name="Buket Özcan" userId="cb2f0c8f-c2a7-46e7-9925-feb76d04b9ac" providerId="ADAL" clId="{0649708D-9871-1446-B7ED-E75A79F486D9}" dt="2021-12-13T12:42:36.335" v="375" actId="478"/>
          <ac:picMkLst>
            <pc:docMk/>
            <pc:sldMk cId="2747584408" sldId="586"/>
            <ac:picMk id="12" creationId="{7B0F0F5E-F1EC-5C41-8844-590AAE43D6C0}"/>
          </ac:picMkLst>
        </pc:picChg>
      </pc:sldChg>
      <pc:sldChg chg="addSp modSp new mod">
        <pc:chgData name="Buket Özcan" userId="cb2f0c8f-c2a7-46e7-9925-feb76d04b9ac" providerId="ADAL" clId="{0649708D-9871-1446-B7ED-E75A79F486D9}" dt="2021-11-26T13:08:29.535" v="121"/>
        <pc:sldMkLst>
          <pc:docMk/>
          <pc:sldMk cId="3536775532" sldId="626"/>
        </pc:sldMkLst>
        <pc:spChg chg="mod">
          <ac:chgData name="Buket Özcan" userId="cb2f0c8f-c2a7-46e7-9925-feb76d04b9ac" providerId="ADAL" clId="{0649708D-9871-1446-B7ED-E75A79F486D9}" dt="2021-11-26T13:08:23.760" v="120" actId="20577"/>
          <ac:spMkLst>
            <pc:docMk/>
            <pc:sldMk cId="3536775532" sldId="626"/>
            <ac:spMk id="2" creationId="{C4419D36-E8CA-0E45-9A2D-C8E6A4ADEBDC}"/>
          </ac:spMkLst>
        </pc:spChg>
        <pc:spChg chg="mod">
          <ac:chgData name="Buket Özcan" userId="cb2f0c8f-c2a7-46e7-9925-feb76d04b9ac" providerId="ADAL" clId="{0649708D-9871-1446-B7ED-E75A79F486D9}" dt="2021-11-26T13:08:29.535" v="121"/>
          <ac:spMkLst>
            <pc:docMk/>
            <pc:sldMk cId="3536775532" sldId="626"/>
            <ac:spMk id="6" creationId="{2E78FE82-77AC-4349-838A-B09D0B0C3CE2}"/>
          </ac:spMkLst>
        </pc:spChg>
        <pc:grpChg chg="add mod">
          <ac:chgData name="Buket Özcan" userId="cb2f0c8f-c2a7-46e7-9925-feb76d04b9ac" providerId="ADAL" clId="{0649708D-9871-1446-B7ED-E75A79F486D9}" dt="2021-11-26T13:08:29.535" v="121"/>
          <ac:grpSpMkLst>
            <pc:docMk/>
            <pc:sldMk cId="3536775532" sldId="626"/>
            <ac:grpSpMk id="4" creationId="{FF4EA810-2526-BF48-B3D9-C4856BD641ED}"/>
          </ac:grpSpMkLst>
        </pc:grpChg>
        <pc:picChg chg="add mod">
          <ac:chgData name="Buket Özcan" userId="cb2f0c8f-c2a7-46e7-9925-feb76d04b9ac" providerId="ADAL" clId="{0649708D-9871-1446-B7ED-E75A79F486D9}" dt="2021-11-26T13:08:29.535" v="121"/>
          <ac:picMkLst>
            <pc:docMk/>
            <pc:sldMk cId="3536775532" sldId="626"/>
            <ac:picMk id="3" creationId="{1B35CC13-8B43-2E43-BB95-56F801A50D03}"/>
          </ac:picMkLst>
        </pc:picChg>
        <pc:picChg chg="mod">
          <ac:chgData name="Buket Özcan" userId="cb2f0c8f-c2a7-46e7-9925-feb76d04b9ac" providerId="ADAL" clId="{0649708D-9871-1446-B7ED-E75A79F486D9}" dt="2021-11-26T13:08:29.535" v="121"/>
          <ac:picMkLst>
            <pc:docMk/>
            <pc:sldMk cId="3536775532" sldId="626"/>
            <ac:picMk id="5" creationId="{916BC7C0-F257-F940-AD0E-2BDB51B40F6C}"/>
          </ac:picMkLst>
        </pc:picChg>
        <pc:picChg chg="add mod">
          <ac:chgData name="Buket Özcan" userId="cb2f0c8f-c2a7-46e7-9925-feb76d04b9ac" providerId="ADAL" clId="{0649708D-9871-1446-B7ED-E75A79F486D9}" dt="2021-11-26T13:08:29.535" v="121"/>
          <ac:picMkLst>
            <pc:docMk/>
            <pc:sldMk cId="3536775532" sldId="626"/>
            <ac:picMk id="7" creationId="{BF2668F5-071A-4B41-BD9E-7E0FC269E25D}"/>
          </ac:picMkLst>
        </pc:picChg>
      </pc:sldChg>
      <pc:sldChg chg="addSp delSp modSp add del mod">
        <pc:chgData name="Buket Özcan" userId="cb2f0c8f-c2a7-46e7-9925-feb76d04b9ac" providerId="ADAL" clId="{0649708D-9871-1446-B7ED-E75A79F486D9}" dt="2021-11-30T15:54:33.815" v="352" actId="2696"/>
        <pc:sldMkLst>
          <pc:docMk/>
          <pc:sldMk cId="1635565717" sldId="627"/>
        </pc:sldMkLst>
        <pc:spChg chg="mod">
          <ac:chgData name="Buket Özcan" userId="cb2f0c8f-c2a7-46e7-9925-feb76d04b9ac" providerId="ADAL" clId="{0649708D-9871-1446-B7ED-E75A79F486D9}" dt="2021-11-26T13:08:44.562" v="123" actId="20577"/>
          <ac:spMkLst>
            <pc:docMk/>
            <pc:sldMk cId="1635565717" sldId="627"/>
            <ac:spMk id="2" creationId="{C4419D36-E8CA-0E45-9A2D-C8E6A4ADEBDC}"/>
          </ac:spMkLst>
        </pc:spChg>
        <pc:spChg chg="add del mod">
          <ac:chgData name="Buket Özcan" userId="cb2f0c8f-c2a7-46e7-9925-feb76d04b9ac" providerId="ADAL" clId="{0649708D-9871-1446-B7ED-E75A79F486D9}" dt="2021-11-30T15:50:44.782" v="263" actId="21"/>
          <ac:spMkLst>
            <pc:docMk/>
            <pc:sldMk cId="1635565717" sldId="627"/>
            <ac:spMk id="5" creationId="{48AF9B09-90B5-7341-A0F3-72E913560F38}"/>
          </ac:spMkLst>
        </pc:spChg>
        <pc:picChg chg="add mod">
          <ac:chgData name="Buket Özcan" userId="cb2f0c8f-c2a7-46e7-9925-feb76d04b9ac" providerId="ADAL" clId="{0649708D-9871-1446-B7ED-E75A79F486D9}" dt="2021-11-26T13:08:48.324" v="124"/>
          <ac:picMkLst>
            <pc:docMk/>
            <pc:sldMk cId="1635565717" sldId="627"/>
            <ac:picMk id="3" creationId="{D8B1C049-4131-FF40-957D-73031AC798D1}"/>
          </ac:picMkLst>
        </pc:picChg>
        <pc:picChg chg="add mod">
          <ac:chgData name="Buket Özcan" userId="cb2f0c8f-c2a7-46e7-9925-feb76d04b9ac" providerId="ADAL" clId="{0649708D-9871-1446-B7ED-E75A79F486D9}" dt="2021-11-26T13:08:48.324" v="124"/>
          <ac:picMkLst>
            <pc:docMk/>
            <pc:sldMk cId="1635565717" sldId="627"/>
            <ac:picMk id="4" creationId="{B7849027-9BB6-DE49-A839-80100DEAD2DC}"/>
          </ac:picMkLst>
        </pc:picChg>
      </pc:sldChg>
      <pc:sldChg chg="addSp delSp modSp new mod modNotesTx">
        <pc:chgData name="Buket Özcan" userId="cb2f0c8f-c2a7-46e7-9925-feb76d04b9ac" providerId="ADAL" clId="{0649708D-9871-1446-B7ED-E75A79F486D9}" dt="2021-11-30T14:59:33.585" v="138" actId="20577"/>
        <pc:sldMkLst>
          <pc:docMk/>
          <pc:sldMk cId="2354574691" sldId="628"/>
        </pc:sldMkLst>
        <pc:spChg chg="mod">
          <ac:chgData name="Buket Özcan" userId="cb2f0c8f-c2a7-46e7-9925-feb76d04b9ac" providerId="ADAL" clId="{0649708D-9871-1446-B7ED-E75A79F486D9}" dt="2021-11-30T14:59:08.384" v="127" actId="20577"/>
          <ac:spMkLst>
            <pc:docMk/>
            <pc:sldMk cId="2354574691" sldId="628"/>
            <ac:spMk id="2" creationId="{50D9A380-D21B-784E-B080-8168D7318F36}"/>
          </ac:spMkLst>
        </pc:spChg>
        <pc:spChg chg="add del mod">
          <ac:chgData name="Buket Özcan" userId="cb2f0c8f-c2a7-46e7-9925-feb76d04b9ac" providerId="ADAL" clId="{0649708D-9871-1446-B7ED-E75A79F486D9}" dt="2021-11-30T14:59:26.854" v="137" actId="478"/>
          <ac:spMkLst>
            <pc:docMk/>
            <pc:sldMk cId="2354574691" sldId="628"/>
            <ac:spMk id="4" creationId="{06AFC7A6-D8F2-DE4E-8266-02E95E85D031}"/>
          </ac:spMkLst>
        </pc:spChg>
        <pc:spChg chg="add del mod">
          <ac:chgData name="Buket Özcan" userId="cb2f0c8f-c2a7-46e7-9925-feb76d04b9ac" providerId="ADAL" clId="{0649708D-9871-1446-B7ED-E75A79F486D9}" dt="2021-11-30T14:59:26.311" v="136" actId="478"/>
          <ac:spMkLst>
            <pc:docMk/>
            <pc:sldMk cId="2354574691" sldId="628"/>
            <ac:spMk id="5" creationId="{5B3A036C-259E-1343-BFD5-462387C02767}"/>
          </ac:spMkLst>
        </pc:spChg>
        <pc:picChg chg="add mod">
          <ac:chgData name="Buket Özcan" userId="cb2f0c8f-c2a7-46e7-9925-feb76d04b9ac" providerId="ADAL" clId="{0649708D-9871-1446-B7ED-E75A79F486D9}" dt="2021-11-30T14:59:12.773" v="128"/>
          <ac:picMkLst>
            <pc:docMk/>
            <pc:sldMk cId="2354574691" sldId="628"/>
            <ac:picMk id="3" creationId="{E391E955-CA4F-384B-A3A1-9AC3A912156C}"/>
          </ac:picMkLst>
        </pc:picChg>
      </pc:sldChg>
      <pc:sldChg chg="addSp delSp modSp add mod modShow">
        <pc:chgData name="Buket Özcan" userId="cb2f0c8f-c2a7-46e7-9925-feb76d04b9ac" providerId="ADAL" clId="{0649708D-9871-1446-B7ED-E75A79F486D9}" dt="2021-11-30T15:54:35.767" v="353" actId="729"/>
        <pc:sldMkLst>
          <pc:docMk/>
          <pc:sldMk cId="1592332061" sldId="629"/>
        </pc:sldMkLst>
        <pc:spChg chg="add del mod">
          <ac:chgData name="Buket Özcan" userId="cb2f0c8f-c2a7-46e7-9925-feb76d04b9ac" providerId="ADAL" clId="{0649708D-9871-1446-B7ED-E75A79F486D9}" dt="2021-11-30T15:49:40.402" v="175" actId="21"/>
          <ac:spMkLst>
            <pc:docMk/>
            <pc:sldMk cId="1592332061" sldId="629"/>
            <ac:spMk id="9" creationId="{A09AF8C3-452C-EC46-A470-14F3173DB073}"/>
          </ac:spMkLst>
        </pc:spChg>
        <pc:spChg chg="add del mod">
          <ac:chgData name="Buket Özcan" userId="cb2f0c8f-c2a7-46e7-9925-feb76d04b9ac" providerId="ADAL" clId="{0649708D-9871-1446-B7ED-E75A79F486D9}" dt="2021-11-30T15:49:40.402" v="175" actId="21"/>
          <ac:spMkLst>
            <pc:docMk/>
            <pc:sldMk cId="1592332061" sldId="629"/>
            <ac:spMk id="10" creationId="{A40EAD9A-D550-9D44-85DA-CA5B6BB83CBA}"/>
          </ac:spMkLst>
        </pc:spChg>
        <pc:spChg chg="add del mod">
          <ac:chgData name="Buket Özcan" userId="cb2f0c8f-c2a7-46e7-9925-feb76d04b9ac" providerId="ADAL" clId="{0649708D-9871-1446-B7ED-E75A79F486D9}" dt="2021-11-30T15:50:39.522" v="259" actId="21"/>
          <ac:spMkLst>
            <pc:docMk/>
            <pc:sldMk cId="1592332061" sldId="629"/>
            <ac:spMk id="11" creationId="{606F0966-D8E5-C343-AD1B-EF3527875E8D}"/>
          </ac:spMkLst>
        </pc:spChg>
        <pc:spChg chg="add del mod">
          <ac:chgData name="Buket Özcan" userId="cb2f0c8f-c2a7-46e7-9925-feb76d04b9ac" providerId="ADAL" clId="{0649708D-9871-1446-B7ED-E75A79F486D9}" dt="2021-11-30T15:50:08.669" v="217" actId="478"/>
          <ac:spMkLst>
            <pc:docMk/>
            <pc:sldMk cId="1592332061" sldId="629"/>
            <ac:spMk id="12" creationId="{45250D4F-A32E-0D43-9747-0CA60D1D208A}"/>
          </ac:spMkLst>
        </pc:spChg>
        <pc:spChg chg="add del mod">
          <ac:chgData name="Buket Özcan" userId="cb2f0c8f-c2a7-46e7-9925-feb76d04b9ac" providerId="ADAL" clId="{0649708D-9871-1446-B7ED-E75A79F486D9}" dt="2021-11-30T15:50:28.382" v="240" actId="478"/>
          <ac:spMkLst>
            <pc:docMk/>
            <pc:sldMk cId="1592332061" sldId="629"/>
            <ac:spMk id="13" creationId="{92A03C73-3417-D04A-A008-D8A05A9FE303}"/>
          </ac:spMkLst>
        </pc:spChg>
        <pc:spChg chg="add del mod">
          <ac:chgData name="Buket Özcan" userId="cb2f0c8f-c2a7-46e7-9925-feb76d04b9ac" providerId="ADAL" clId="{0649708D-9871-1446-B7ED-E75A79F486D9}" dt="2021-11-30T15:50:35.278" v="256" actId="478"/>
          <ac:spMkLst>
            <pc:docMk/>
            <pc:sldMk cId="1592332061" sldId="629"/>
            <ac:spMk id="14" creationId="{80F25139-CE75-0C4F-BDF9-F49631415795}"/>
          </ac:spMkLst>
        </pc:spChg>
        <pc:spChg chg="add del mod">
          <ac:chgData name="Buket Özcan" userId="cb2f0c8f-c2a7-46e7-9925-feb76d04b9ac" providerId="ADAL" clId="{0649708D-9871-1446-B7ED-E75A79F486D9}" dt="2021-11-30T15:50:55.063" v="285" actId="478"/>
          <ac:spMkLst>
            <pc:docMk/>
            <pc:sldMk cId="1592332061" sldId="629"/>
            <ac:spMk id="15" creationId="{33751008-6BC8-174A-8C31-2F13DFAC6EF3}"/>
          </ac:spMkLst>
        </pc:spChg>
        <pc:spChg chg="add del mod">
          <ac:chgData name="Buket Özcan" userId="cb2f0c8f-c2a7-46e7-9925-feb76d04b9ac" providerId="ADAL" clId="{0649708D-9871-1446-B7ED-E75A79F486D9}" dt="2021-11-30T15:50:55.558" v="286" actId="478"/>
          <ac:spMkLst>
            <pc:docMk/>
            <pc:sldMk cId="1592332061" sldId="629"/>
            <ac:spMk id="16" creationId="{39EFF232-2D71-C44D-BCBE-541846C615B1}"/>
          </ac:spMkLst>
        </pc:spChg>
        <pc:spChg chg="add del mod">
          <ac:chgData name="Buket Özcan" userId="cb2f0c8f-c2a7-46e7-9925-feb76d04b9ac" providerId="ADAL" clId="{0649708D-9871-1446-B7ED-E75A79F486D9}" dt="2021-11-30T15:54:31.997" v="351" actId="478"/>
          <ac:spMkLst>
            <pc:docMk/>
            <pc:sldMk cId="1592332061" sldId="629"/>
            <ac:spMk id="19" creationId="{B8CE2D9F-66BE-CF47-8E55-9F7344B4E7E1}"/>
          </ac:spMkLst>
        </pc:spChg>
        <pc:spChg chg="add del mod">
          <ac:chgData name="Buket Özcan" userId="cb2f0c8f-c2a7-46e7-9925-feb76d04b9ac" providerId="ADAL" clId="{0649708D-9871-1446-B7ED-E75A79F486D9}" dt="2021-11-30T15:54:21.850" v="343" actId="478"/>
          <ac:spMkLst>
            <pc:docMk/>
            <pc:sldMk cId="1592332061" sldId="629"/>
            <ac:spMk id="20" creationId="{F371061F-BFD6-E046-B8B5-8EC27CAC2D18}"/>
          </ac:spMkLst>
        </pc:spChg>
        <pc:spChg chg="add del mod">
          <ac:chgData name="Buket Özcan" userId="cb2f0c8f-c2a7-46e7-9925-feb76d04b9ac" providerId="ADAL" clId="{0649708D-9871-1446-B7ED-E75A79F486D9}" dt="2021-11-30T15:54:31.366" v="350" actId="478"/>
          <ac:spMkLst>
            <pc:docMk/>
            <pc:sldMk cId="1592332061" sldId="629"/>
            <ac:spMk id="21" creationId="{EE966BB3-EA1D-9A46-A062-5C9DD3FFC004}"/>
          </ac:spMkLst>
        </pc:spChg>
        <pc:picChg chg="del">
          <ac:chgData name="Buket Özcan" userId="cb2f0c8f-c2a7-46e7-9925-feb76d04b9ac" providerId="ADAL" clId="{0649708D-9871-1446-B7ED-E75A79F486D9}" dt="2021-11-30T15:48:52.077" v="142" actId="478"/>
          <ac:picMkLst>
            <pc:docMk/>
            <pc:sldMk cId="1592332061" sldId="629"/>
            <ac:picMk id="3" creationId="{D8B1C049-4131-FF40-957D-73031AC798D1}"/>
          </ac:picMkLst>
        </pc:picChg>
        <pc:picChg chg="del">
          <ac:chgData name="Buket Özcan" userId="cb2f0c8f-c2a7-46e7-9925-feb76d04b9ac" providerId="ADAL" clId="{0649708D-9871-1446-B7ED-E75A79F486D9}" dt="2021-11-30T15:48:51.444" v="141" actId="478"/>
          <ac:picMkLst>
            <pc:docMk/>
            <pc:sldMk cId="1592332061" sldId="629"/>
            <ac:picMk id="4" creationId="{B7849027-9BB6-DE49-A839-80100DEAD2DC}"/>
          </ac:picMkLst>
        </pc:picChg>
        <pc:picChg chg="add del mod modCrop">
          <ac:chgData name="Buket Özcan" userId="cb2f0c8f-c2a7-46e7-9925-feb76d04b9ac" providerId="ADAL" clId="{0649708D-9871-1446-B7ED-E75A79F486D9}" dt="2021-11-30T15:53:41.079" v="330" actId="478"/>
          <ac:picMkLst>
            <pc:docMk/>
            <pc:sldMk cId="1592332061" sldId="629"/>
            <ac:picMk id="6" creationId="{26176A2E-F137-DA44-9407-6B7C8943E83E}"/>
          </ac:picMkLst>
        </pc:picChg>
        <pc:picChg chg="add mod">
          <ac:chgData name="Buket Özcan" userId="cb2f0c8f-c2a7-46e7-9925-feb76d04b9ac" providerId="ADAL" clId="{0649708D-9871-1446-B7ED-E75A79F486D9}" dt="2021-11-30T15:54:04.934" v="334" actId="1038"/>
          <ac:picMkLst>
            <pc:docMk/>
            <pc:sldMk cId="1592332061" sldId="629"/>
            <ac:picMk id="8" creationId="{2B0ABDAE-B6F9-D643-AD4D-761098679242}"/>
          </ac:picMkLst>
        </pc:picChg>
        <pc:picChg chg="add mod">
          <ac:chgData name="Buket Özcan" userId="cb2f0c8f-c2a7-46e7-9925-feb76d04b9ac" providerId="ADAL" clId="{0649708D-9871-1446-B7ED-E75A79F486D9}" dt="2021-11-30T15:54:03.726" v="332" actId="1037"/>
          <ac:picMkLst>
            <pc:docMk/>
            <pc:sldMk cId="1592332061" sldId="629"/>
            <ac:picMk id="18" creationId="{65D83F42-940B-0846-B160-BDC2CAA5D7C2}"/>
          </ac:picMkLst>
        </pc:picChg>
      </pc:sldChg>
      <pc:sldChg chg="addSp delSp modSp add mod">
        <pc:chgData name="Buket Özcan" userId="cb2f0c8f-c2a7-46e7-9925-feb76d04b9ac" providerId="ADAL" clId="{0649708D-9871-1446-B7ED-E75A79F486D9}" dt="2021-12-13T12:43:13.859" v="379"/>
        <pc:sldMkLst>
          <pc:docMk/>
          <pc:sldMk cId="1403750540" sldId="630"/>
        </pc:sldMkLst>
        <pc:spChg chg="mod">
          <ac:chgData name="Buket Özcan" userId="cb2f0c8f-c2a7-46e7-9925-feb76d04b9ac" providerId="ADAL" clId="{0649708D-9871-1446-B7ED-E75A79F486D9}" dt="2021-12-13T12:42:47.312" v="378" actId="20577"/>
          <ac:spMkLst>
            <pc:docMk/>
            <pc:sldMk cId="1403750540" sldId="630"/>
            <ac:spMk id="2" creationId="{D70FB71A-9943-F441-BE51-03519CBB941C}"/>
          </ac:spMkLst>
        </pc:spChg>
        <pc:spChg chg="del">
          <ac:chgData name="Buket Özcan" userId="cb2f0c8f-c2a7-46e7-9925-feb76d04b9ac" providerId="ADAL" clId="{0649708D-9871-1446-B7ED-E75A79F486D9}" dt="2021-12-13T12:42:13.877" v="355" actId="478"/>
          <ac:spMkLst>
            <pc:docMk/>
            <pc:sldMk cId="1403750540" sldId="630"/>
            <ac:spMk id="5" creationId="{576EBD89-E2FA-9142-9EA0-0B2A6FA25139}"/>
          </ac:spMkLst>
        </pc:spChg>
        <pc:spChg chg="del">
          <ac:chgData name="Buket Özcan" userId="cb2f0c8f-c2a7-46e7-9925-feb76d04b9ac" providerId="ADAL" clId="{0649708D-9871-1446-B7ED-E75A79F486D9}" dt="2021-12-13T12:42:13.877" v="355" actId="478"/>
          <ac:spMkLst>
            <pc:docMk/>
            <pc:sldMk cId="1403750540" sldId="630"/>
            <ac:spMk id="6" creationId="{C95EDB42-3CA0-FF49-BA0D-6076A8408D52}"/>
          </ac:spMkLst>
        </pc:spChg>
        <pc:spChg chg="del">
          <ac:chgData name="Buket Özcan" userId="cb2f0c8f-c2a7-46e7-9925-feb76d04b9ac" providerId="ADAL" clId="{0649708D-9871-1446-B7ED-E75A79F486D9}" dt="2021-12-13T12:42:13.877" v="355" actId="478"/>
          <ac:spMkLst>
            <pc:docMk/>
            <pc:sldMk cId="1403750540" sldId="630"/>
            <ac:spMk id="7" creationId="{BD345483-C608-5F41-BED8-69B31D626FE6}"/>
          </ac:spMkLst>
        </pc:spChg>
        <pc:spChg chg="del">
          <ac:chgData name="Buket Özcan" userId="cb2f0c8f-c2a7-46e7-9925-feb76d04b9ac" providerId="ADAL" clId="{0649708D-9871-1446-B7ED-E75A79F486D9}" dt="2021-12-13T12:42:13.877" v="355" actId="478"/>
          <ac:spMkLst>
            <pc:docMk/>
            <pc:sldMk cId="1403750540" sldId="630"/>
            <ac:spMk id="8" creationId="{84754400-7D6D-0141-857D-01C8802F899D}"/>
          </ac:spMkLst>
        </pc:spChg>
        <pc:spChg chg="add mod">
          <ac:chgData name="Buket Özcan" userId="cb2f0c8f-c2a7-46e7-9925-feb76d04b9ac" providerId="ADAL" clId="{0649708D-9871-1446-B7ED-E75A79F486D9}" dt="2021-12-13T12:43:13.859" v="379"/>
          <ac:spMkLst>
            <pc:docMk/>
            <pc:sldMk cId="1403750540" sldId="630"/>
            <ac:spMk id="9" creationId="{63919AB6-56CE-D34F-AEA2-D8B9062AC0BC}"/>
          </ac:spMkLst>
        </pc:spChg>
        <pc:spChg chg="add mod">
          <ac:chgData name="Buket Özcan" userId="cb2f0c8f-c2a7-46e7-9925-feb76d04b9ac" providerId="ADAL" clId="{0649708D-9871-1446-B7ED-E75A79F486D9}" dt="2021-12-13T12:43:13.859" v="379"/>
          <ac:spMkLst>
            <pc:docMk/>
            <pc:sldMk cId="1403750540" sldId="630"/>
            <ac:spMk id="11" creationId="{C9127CA6-6A1F-2046-B155-97C652C593B1}"/>
          </ac:spMkLst>
        </pc:spChg>
        <pc:spChg chg="add mod">
          <ac:chgData name="Buket Özcan" userId="cb2f0c8f-c2a7-46e7-9925-feb76d04b9ac" providerId="ADAL" clId="{0649708D-9871-1446-B7ED-E75A79F486D9}" dt="2021-12-13T12:43:13.859" v="379"/>
          <ac:spMkLst>
            <pc:docMk/>
            <pc:sldMk cId="1403750540" sldId="630"/>
            <ac:spMk id="13" creationId="{3886FD8B-4D66-1D4E-A2E4-BEBC723E4E2E}"/>
          </ac:spMkLst>
        </pc:spChg>
        <pc:spChg chg="add mod">
          <ac:chgData name="Buket Özcan" userId="cb2f0c8f-c2a7-46e7-9925-feb76d04b9ac" providerId="ADAL" clId="{0649708D-9871-1446-B7ED-E75A79F486D9}" dt="2021-12-13T12:43:13.859" v="379"/>
          <ac:spMkLst>
            <pc:docMk/>
            <pc:sldMk cId="1403750540" sldId="630"/>
            <ac:spMk id="14" creationId="{0D711C68-3DF3-7D49-8095-C728642BC1AB}"/>
          </ac:spMkLst>
        </pc:spChg>
        <pc:spChg chg="add mod">
          <ac:chgData name="Buket Özcan" userId="cb2f0c8f-c2a7-46e7-9925-feb76d04b9ac" providerId="ADAL" clId="{0649708D-9871-1446-B7ED-E75A79F486D9}" dt="2021-12-13T12:43:13.859" v="379"/>
          <ac:spMkLst>
            <pc:docMk/>
            <pc:sldMk cId="1403750540" sldId="630"/>
            <ac:spMk id="15" creationId="{BB375B03-C56A-3240-89C2-B2CB017723B2}"/>
          </ac:spMkLst>
        </pc:spChg>
        <pc:spChg chg="add mod">
          <ac:chgData name="Buket Özcan" userId="cb2f0c8f-c2a7-46e7-9925-feb76d04b9ac" providerId="ADAL" clId="{0649708D-9871-1446-B7ED-E75A79F486D9}" dt="2021-12-13T12:43:13.859" v="379"/>
          <ac:spMkLst>
            <pc:docMk/>
            <pc:sldMk cId="1403750540" sldId="630"/>
            <ac:spMk id="16" creationId="{E6FC3057-4252-7940-BB06-86418D265584}"/>
          </ac:spMkLst>
        </pc:spChg>
        <pc:picChg chg="del">
          <ac:chgData name="Buket Özcan" userId="cb2f0c8f-c2a7-46e7-9925-feb76d04b9ac" providerId="ADAL" clId="{0649708D-9871-1446-B7ED-E75A79F486D9}" dt="2021-12-13T12:42:13.877" v="355" actId="478"/>
          <ac:picMkLst>
            <pc:docMk/>
            <pc:sldMk cId="1403750540" sldId="630"/>
            <ac:picMk id="10" creationId="{D893033B-DA22-9443-B6AC-20DC0C5F5936}"/>
          </ac:picMkLst>
        </pc:picChg>
        <pc:picChg chg="del">
          <ac:chgData name="Buket Özcan" userId="cb2f0c8f-c2a7-46e7-9925-feb76d04b9ac" providerId="ADAL" clId="{0649708D-9871-1446-B7ED-E75A79F486D9}" dt="2021-12-13T12:42:13.877" v="355" actId="478"/>
          <ac:picMkLst>
            <pc:docMk/>
            <pc:sldMk cId="1403750540" sldId="630"/>
            <ac:picMk id="12" creationId="{7B0F0F5E-F1EC-5C41-8844-590AAE43D6C0}"/>
          </ac:picMkLst>
        </pc:picChg>
        <pc:picChg chg="add mod">
          <ac:chgData name="Buket Özcan" userId="cb2f0c8f-c2a7-46e7-9925-feb76d04b9ac" providerId="ADAL" clId="{0649708D-9871-1446-B7ED-E75A79F486D9}" dt="2021-12-13T12:43:13.859" v="379"/>
          <ac:picMkLst>
            <pc:docMk/>
            <pc:sldMk cId="1403750540" sldId="630"/>
            <ac:picMk id="17" creationId="{DB659A47-22F8-2E48-89F8-0D2669287A44}"/>
          </ac:picMkLst>
        </pc:picChg>
        <pc:picChg chg="add mod">
          <ac:chgData name="Buket Özcan" userId="cb2f0c8f-c2a7-46e7-9925-feb76d04b9ac" providerId="ADAL" clId="{0649708D-9871-1446-B7ED-E75A79F486D9}" dt="2021-12-13T12:43:13.859" v="379"/>
          <ac:picMkLst>
            <pc:docMk/>
            <pc:sldMk cId="1403750540" sldId="630"/>
            <ac:picMk id="18" creationId="{095798F1-FC0D-5243-8E1B-5251D446EB2A}"/>
          </ac:picMkLst>
        </pc:picChg>
        <pc:picChg chg="add mod">
          <ac:chgData name="Buket Özcan" userId="cb2f0c8f-c2a7-46e7-9925-feb76d04b9ac" providerId="ADAL" clId="{0649708D-9871-1446-B7ED-E75A79F486D9}" dt="2021-12-13T12:43:13.859" v="379"/>
          <ac:picMkLst>
            <pc:docMk/>
            <pc:sldMk cId="1403750540" sldId="630"/>
            <ac:picMk id="19" creationId="{42C285E2-DE04-544B-9DF1-AE87B76A701B}"/>
          </ac:picMkLst>
        </pc:picChg>
      </pc:sldChg>
    </pc:docChg>
  </pc:docChgLst>
  <pc:docChgLst>
    <pc:chgData name="Sven Kunkel" userId="163e6887-393b-4bc7-8473-b1e1eebe6bef" providerId="ADAL" clId="{8C789A7F-52AC-0241-9CD8-65A01F92724E}"/>
    <pc:docChg chg="undo custSel addSld delSld modSld modSection">
      <pc:chgData name="Sven Kunkel" userId="163e6887-393b-4bc7-8473-b1e1eebe6bef" providerId="ADAL" clId="{8C789A7F-52AC-0241-9CD8-65A01F92724E}" dt="2022-01-11T11:25:23.980" v="19" actId="2696"/>
      <pc:docMkLst>
        <pc:docMk/>
      </pc:docMkLst>
      <pc:sldChg chg="add del">
        <pc:chgData name="Sven Kunkel" userId="163e6887-393b-4bc7-8473-b1e1eebe6bef" providerId="ADAL" clId="{8C789A7F-52AC-0241-9CD8-65A01F92724E}" dt="2022-01-11T11:25:23.829" v="18" actId="2696"/>
        <pc:sldMkLst>
          <pc:docMk/>
          <pc:sldMk cId="77465801" sldId="500"/>
        </pc:sldMkLst>
      </pc:sldChg>
      <pc:sldChg chg="add del">
        <pc:chgData name="Sven Kunkel" userId="163e6887-393b-4bc7-8473-b1e1eebe6bef" providerId="ADAL" clId="{8C789A7F-52AC-0241-9CD8-65A01F92724E}" dt="2022-01-11T11:25:23.980" v="19" actId="2696"/>
        <pc:sldMkLst>
          <pc:docMk/>
          <pc:sldMk cId="2516744048" sldId="545"/>
        </pc:sldMkLst>
      </pc:sldChg>
      <pc:sldChg chg="add del">
        <pc:chgData name="Sven Kunkel" userId="163e6887-393b-4bc7-8473-b1e1eebe6bef" providerId="ADAL" clId="{8C789A7F-52AC-0241-9CD8-65A01F92724E}" dt="2022-01-11T11:25:23.980" v="19" actId="2696"/>
        <pc:sldMkLst>
          <pc:docMk/>
          <pc:sldMk cId="3615109242" sldId="546"/>
        </pc:sldMkLst>
      </pc:sldChg>
      <pc:sldChg chg="add del">
        <pc:chgData name="Sven Kunkel" userId="163e6887-393b-4bc7-8473-b1e1eebe6bef" providerId="ADAL" clId="{8C789A7F-52AC-0241-9CD8-65A01F92724E}" dt="2022-01-11T11:25:23.980" v="19" actId="2696"/>
        <pc:sldMkLst>
          <pc:docMk/>
          <pc:sldMk cId="3971570273" sldId="547"/>
        </pc:sldMkLst>
      </pc:sldChg>
      <pc:sldChg chg="add del">
        <pc:chgData name="Sven Kunkel" userId="163e6887-393b-4bc7-8473-b1e1eebe6bef" providerId="ADAL" clId="{8C789A7F-52AC-0241-9CD8-65A01F92724E}" dt="2022-01-11T11:25:23.980" v="19" actId="2696"/>
        <pc:sldMkLst>
          <pc:docMk/>
          <pc:sldMk cId="3579733485" sldId="548"/>
        </pc:sldMkLst>
      </pc:sldChg>
      <pc:sldChg chg="add del">
        <pc:chgData name="Sven Kunkel" userId="163e6887-393b-4bc7-8473-b1e1eebe6bef" providerId="ADAL" clId="{8C789A7F-52AC-0241-9CD8-65A01F92724E}" dt="2022-01-11T11:25:23.980" v="19" actId="2696"/>
        <pc:sldMkLst>
          <pc:docMk/>
          <pc:sldMk cId="642778645" sldId="549"/>
        </pc:sldMkLst>
      </pc:sldChg>
      <pc:sldChg chg="add del">
        <pc:chgData name="Sven Kunkel" userId="163e6887-393b-4bc7-8473-b1e1eebe6bef" providerId="ADAL" clId="{8C789A7F-52AC-0241-9CD8-65A01F92724E}" dt="2022-01-11T11:25:23.980" v="19" actId="2696"/>
        <pc:sldMkLst>
          <pc:docMk/>
          <pc:sldMk cId="4047368977" sldId="550"/>
        </pc:sldMkLst>
      </pc:sldChg>
      <pc:sldChg chg="add del">
        <pc:chgData name="Sven Kunkel" userId="163e6887-393b-4bc7-8473-b1e1eebe6bef" providerId="ADAL" clId="{8C789A7F-52AC-0241-9CD8-65A01F92724E}" dt="2022-01-11T11:25:23.980" v="19" actId="2696"/>
        <pc:sldMkLst>
          <pc:docMk/>
          <pc:sldMk cId="1750446742" sldId="551"/>
        </pc:sldMkLst>
      </pc:sldChg>
      <pc:sldChg chg="add del">
        <pc:chgData name="Sven Kunkel" userId="163e6887-393b-4bc7-8473-b1e1eebe6bef" providerId="ADAL" clId="{8C789A7F-52AC-0241-9CD8-65A01F92724E}" dt="2022-01-11T11:25:23.980" v="19" actId="2696"/>
        <pc:sldMkLst>
          <pc:docMk/>
          <pc:sldMk cId="2473856035" sldId="552"/>
        </pc:sldMkLst>
      </pc:sldChg>
      <pc:sldChg chg="add del">
        <pc:chgData name="Sven Kunkel" userId="163e6887-393b-4bc7-8473-b1e1eebe6bef" providerId="ADAL" clId="{8C789A7F-52AC-0241-9CD8-65A01F92724E}" dt="2022-01-11T11:25:23.980" v="19" actId="2696"/>
        <pc:sldMkLst>
          <pc:docMk/>
          <pc:sldMk cId="4001700899" sldId="553"/>
        </pc:sldMkLst>
      </pc:sldChg>
      <pc:sldChg chg="add del">
        <pc:chgData name="Sven Kunkel" userId="163e6887-393b-4bc7-8473-b1e1eebe6bef" providerId="ADAL" clId="{8C789A7F-52AC-0241-9CD8-65A01F92724E}" dt="2022-01-11T11:25:23.829" v="18" actId="2696"/>
        <pc:sldMkLst>
          <pc:docMk/>
          <pc:sldMk cId="3405302519" sldId="554"/>
        </pc:sldMkLst>
      </pc:sldChg>
      <pc:sldChg chg="add del">
        <pc:chgData name="Sven Kunkel" userId="163e6887-393b-4bc7-8473-b1e1eebe6bef" providerId="ADAL" clId="{8C789A7F-52AC-0241-9CD8-65A01F92724E}" dt="2022-01-11T11:25:23.829" v="18" actId="2696"/>
        <pc:sldMkLst>
          <pc:docMk/>
          <pc:sldMk cId="149818777" sldId="555"/>
        </pc:sldMkLst>
      </pc:sldChg>
      <pc:sldChg chg="add del">
        <pc:chgData name="Sven Kunkel" userId="163e6887-393b-4bc7-8473-b1e1eebe6bef" providerId="ADAL" clId="{8C789A7F-52AC-0241-9CD8-65A01F92724E}" dt="2022-01-11T11:25:23.829" v="18" actId="2696"/>
        <pc:sldMkLst>
          <pc:docMk/>
          <pc:sldMk cId="2740188205" sldId="556"/>
        </pc:sldMkLst>
      </pc:sldChg>
      <pc:sldChg chg="add del">
        <pc:chgData name="Sven Kunkel" userId="163e6887-393b-4bc7-8473-b1e1eebe6bef" providerId="ADAL" clId="{8C789A7F-52AC-0241-9CD8-65A01F92724E}" dt="2022-01-11T11:25:23.829" v="18" actId="2696"/>
        <pc:sldMkLst>
          <pc:docMk/>
          <pc:sldMk cId="1098873492" sldId="557"/>
        </pc:sldMkLst>
      </pc:sldChg>
      <pc:sldChg chg="add del mod modShow">
        <pc:chgData name="Sven Kunkel" userId="163e6887-393b-4bc7-8473-b1e1eebe6bef" providerId="ADAL" clId="{8C789A7F-52AC-0241-9CD8-65A01F92724E}" dt="2022-01-11T11:25:23.414" v="15"/>
        <pc:sldMkLst>
          <pc:docMk/>
          <pc:sldMk cId="150532034" sldId="614"/>
        </pc:sldMkLst>
      </pc:sldChg>
      <pc:sldChg chg="add del">
        <pc:chgData name="Sven Kunkel" userId="163e6887-393b-4bc7-8473-b1e1eebe6bef" providerId="ADAL" clId="{8C789A7F-52AC-0241-9CD8-65A01F92724E}" dt="2022-01-11T11:25:23.829" v="18" actId="2696"/>
        <pc:sldMkLst>
          <pc:docMk/>
          <pc:sldMk cId="2428292726" sldId="615"/>
        </pc:sldMkLst>
      </pc:sldChg>
      <pc:sldChg chg="add del mod modShow">
        <pc:chgData name="Sven Kunkel" userId="163e6887-393b-4bc7-8473-b1e1eebe6bef" providerId="ADAL" clId="{8C789A7F-52AC-0241-9CD8-65A01F92724E}" dt="2022-01-11T11:25:23.691" v="17"/>
        <pc:sldMkLst>
          <pc:docMk/>
          <pc:sldMk cId="2652664874" sldId="615"/>
        </pc:sldMkLst>
      </pc:sldChg>
      <pc:sldChg chg="add del">
        <pc:chgData name="Sven Kunkel" userId="163e6887-393b-4bc7-8473-b1e1eebe6bef" providerId="ADAL" clId="{8C789A7F-52AC-0241-9CD8-65A01F92724E}" dt="2022-01-11T11:25:23.829" v="18" actId="2696"/>
        <pc:sldMkLst>
          <pc:docMk/>
          <pc:sldMk cId="3934192652" sldId="616"/>
        </pc:sldMkLst>
      </pc:sldChg>
      <pc:sldChg chg="add del">
        <pc:chgData name="Sven Kunkel" userId="163e6887-393b-4bc7-8473-b1e1eebe6bef" providerId="ADAL" clId="{8C789A7F-52AC-0241-9CD8-65A01F92724E}" dt="2022-01-11T11:25:23.829" v="18" actId="2696"/>
        <pc:sldMkLst>
          <pc:docMk/>
          <pc:sldMk cId="1030071716" sldId="617"/>
        </pc:sldMkLst>
      </pc:sldChg>
      <pc:sldChg chg="add del">
        <pc:chgData name="Sven Kunkel" userId="163e6887-393b-4bc7-8473-b1e1eebe6bef" providerId="ADAL" clId="{8C789A7F-52AC-0241-9CD8-65A01F92724E}" dt="2022-01-11T11:25:23.829" v="18" actId="2696"/>
        <pc:sldMkLst>
          <pc:docMk/>
          <pc:sldMk cId="4088234239" sldId="618"/>
        </pc:sldMkLst>
      </pc:sldChg>
      <pc:sldChg chg="add del">
        <pc:chgData name="Sven Kunkel" userId="163e6887-393b-4bc7-8473-b1e1eebe6bef" providerId="ADAL" clId="{8C789A7F-52AC-0241-9CD8-65A01F92724E}" dt="2022-01-11T11:25:23.980" v="19" actId="2696"/>
        <pc:sldMkLst>
          <pc:docMk/>
          <pc:sldMk cId="2864549737" sldId="622"/>
        </pc:sldMkLst>
      </pc:sldChg>
      <pc:sldChg chg="add del mod modShow">
        <pc:chgData name="Sven Kunkel" userId="163e6887-393b-4bc7-8473-b1e1eebe6bef" providerId="ADAL" clId="{8C789A7F-52AC-0241-9CD8-65A01F92724E}" dt="2022-01-11T11:25:23.414" v="15"/>
        <pc:sldMkLst>
          <pc:docMk/>
          <pc:sldMk cId="3405042957" sldId="1186"/>
        </pc:sldMkLst>
      </pc:sldChg>
      <pc:sldChg chg="add del mod modShow">
        <pc:chgData name="Sven Kunkel" userId="163e6887-393b-4bc7-8473-b1e1eebe6bef" providerId="ADAL" clId="{8C789A7F-52AC-0241-9CD8-65A01F92724E}" dt="2022-01-11T11:25:23.414" v="15"/>
        <pc:sldMkLst>
          <pc:docMk/>
          <pc:sldMk cId="3551842948" sldId="1187"/>
        </pc:sldMkLst>
      </pc:sldChg>
      <pc:sldChg chg="add del mod modShow">
        <pc:chgData name="Sven Kunkel" userId="163e6887-393b-4bc7-8473-b1e1eebe6bef" providerId="ADAL" clId="{8C789A7F-52AC-0241-9CD8-65A01F92724E}" dt="2022-01-11T11:25:23.414" v="15"/>
        <pc:sldMkLst>
          <pc:docMk/>
          <pc:sldMk cId="2602811619" sldId="1188"/>
        </pc:sldMkLst>
      </pc:sldChg>
      <pc:sldChg chg="add del mod modShow">
        <pc:chgData name="Sven Kunkel" userId="163e6887-393b-4bc7-8473-b1e1eebe6bef" providerId="ADAL" clId="{8C789A7F-52AC-0241-9CD8-65A01F92724E}" dt="2022-01-11T11:25:23.414" v="15"/>
        <pc:sldMkLst>
          <pc:docMk/>
          <pc:sldMk cId="248379091" sldId="1189"/>
        </pc:sldMkLst>
      </pc:sldChg>
      <pc:sldChg chg="add del mod modShow">
        <pc:chgData name="Sven Kunkel" userId="163e6887-393b-4bc7-8473-b1e1eebe6bef" providerId="ADAL" clId="{8C789A7F-52AC-0241-9CD8-65A01F92724E}" dt="2022-01-11T11:25:23.414" v="15"/>
        <pc:sldMkLst>
          <pc:docMk/>
          <pc:sldMk cId="393735334" sldId="1190"/>
        </pc:sldMkLst>
      </pc:sldChg>
      <pc:sldChg chg="add del mod modShow">
        <pc:chgData name="Sven Kunkel" userId="163e6887-393b-4bc7-8473-b1e1eebe6bef" providerId="ADAL" clId="{8C789A7F-52AC-0241-9CD8-65A01F92724E}" dt="2022-01-11T11:25:23.414" v="15"/>
        <pc:sldMkLst>
          <pc:docMk/>
          <pc:sldMk cId="3100732761" sldId="1191"/>
        </pc:sldMkLst>
      </pc:sldChg>
      <pc:sldChg chg="add del mod modShow">
        <pc:chgData name="Sven Kunkel" userId="163e6887-393b-4bc7-8473-b1e1eebe6bef" providerId="ADAL" clId="{8C789A7F-52AC-0241-9CD8-65A01F92724E}" dt="2022-01-11T11:25:23.414" v="15"/>
        <pc:sldMkLst>
          <pc:docMk/>
          <pc:sldMk cId="2027226240" sldId="1192"/>
        </pc:sldMkLst>
      </pc:sldChg>
      <pc:sldChg chg="add del mod modShow">
        <pc:chgData name="Sven Kunkel" userId="163e6887-393b-4bc7-8473-b1e1eebe6bef" providerId="ADAL" clId="{8C789A7F-52AC-0241-9CD8-65A01F92724E}" dt="2022-01-11T11:25:23.414" v="15"/>
        <pc:sldMkLst>
          <pc:docMk/>
          <pc:sldMk cId="3771016128" sldId="1193"/>
        </pc:sldMkLst>
      </pc:sldChg>
      <pc:sldChg chg="add del mod modShow">
        <pc:chgData name="Sven Kunkel" userId="163e6887-393b-4bc7-8473-b1e1eebe6bef" providerId="ADAL" clId="{8C789A7F-52AC-0241-9CD8-65A01F92724E}" dt="2022-01-11T11:25:23.414" v="15"/>
        <pc:sldMkLst>
          <pc:docMk/>
          <pc:sldMk cId="2692897272" sldId="1194"/>
        </pc:sldMkLst>
      </pc:sldChg>
      <pc:sldChg chg="add del mod modShow">
        <pc:chgData name="Sven Kunkel" userId="163e6887-393b-4bc7-8473-b1e1eebe6bef" providerId="ADAL" clId="{8C789A7F-52AC-0241-9CD8-65A01F92724E}" dt="2022-01-11T11:25:23.414" v="15"/>
        <pc:sldMkLst>
          <pc:docMk/>
          <pc:sldMk cId="517125753" sldId="1195"/>
        </pc:sldMkLst>
      </pc:sldChg>
      <pc:sldChg chg="add del mod modShow">
        <pc:chgData name="Sven Kunkel" userId="163e6887-393b-4bc7-8473-b1e1eebe6bef" providerId="ADAL" clId="{8C789A7F-52AC-0241-9CD8-65A01F92724E}" dt="2022-01-11T11:25:23.414" v="15"/>
        <pc:sldMkLst>
          <pc:docMk/>
          <pc:sldMk cId="657460051" sldId="1196"/>
        </pc:sldMkLst>
      </pc:sldChg>
      <pc:sldChg chg="add del mod modShow">
        <pc:chgData name="Sven Kunkel" userId="163e6887-393b-4bc7-8473-b1e1eebe6bef" providerId="ADAL" clId="{8C789A7F-52AC-0241-9CD8-65A01F92724E}" dt="2022-01-11T11:25:23.691" v="17"/>
        <pc:sldMkLst>
          <pc:docMk/>
          <pc:sldMk cId="3291742654" sldId="1245"/>
        </pc:sldMkLst>
      </pc:sldChg>
      <pc:sldChg chg="add del mod modShow">
        <pc:chgData name="Sven Kunkel" userId="163e6887-393b-4bc7-8473-b1e1eebe6bef" providerId="ADAL" clId="{8C789A7F-52AC-0241-9CD8-65A01F92724E}" dt="2022-01-11T11:25:23.691" v="17"/>
        <pc:sldMkLst>
          <pc:docMk/>
          <pc:sldMk cId="3548410172" sldId="1246"/>
        </pc:sldMkLst>
      </pc:sldChg>
      <pc:sldChg chg="add del mod modShow">
        <pc:chgData name="Sven Kunkel" userId="163e6887-393b-4bc7-8473-b1e1eebe6bef" providerId="ADAL" clId="{8C789A7F-52AC-0241-9CD8-65A01F92724E}" dt="2022-01-11T11:25:23.691" v="17"/>
        <pc:sldMkLst>
          <pc:docMk/>
          <pc:sldMk cId="3588547064" sldId="1247"/>
        </pc:sldMkLst>
      </pc:sldChg>
      <pc:sldChg chg="add del mod modShow">
        <pc:chgData name="Sven Kunkel" userId="163e6887-393b-4bc7-8473-b1e1eebe6bef" providerId="ADAL" clId="{8C789A7F-52AC-0241-9CD8-65A01F92724E}" dt="2022-01-11T11:25:23.691" v="17"/>
        <pc:sldMkLst>
          <pc:docMk/>
          <pc:sldMk cId="2064806743" sldId="1248"/>
        </pc:sldMkLst>
      </pc:sldChg>
      <pc:sldChg chg="add del mod modShow">
        <pc:chgData name="Sven Kunkel" userId="163e6887-393b-4bc7-8473-b1e1eebe6bef" providerId="ADAL" clId="{8C789A7F-52AC-0241-9CD8-65A01F92724E}" dt="2022-01-11T11:25:23.691" v="17"/>
        <pc:sldMkLst>
          <pc:docMk/>
          <pc:sldMk cId="529132037" sldId="1249"/>
        </pc:sldMkLst>
      </pc:sldChg>
      <pc:sldChg chg="add del mod modShow">
        <pc:chgData name="Sven Kunkel" userId="163e6887-393b-4bc7-8473-b1e1eebe6bef" providerId="ADAL" clId="{8C789A7F-52AC-0241-9CD8-65A01F92724E}" dt="2022-01-11T11:25:23.691" v="17"/>
        <pc:sldMkLst>
          <pc:docMk/>
          <pc:sldMk cId="2693847379" sldId="1250"/>
        </pc:sldMkLst>
      </pc:sldChg>
      <pc:sldChg chg="add del mod modShow">
        <pc:chgData name="Sven Kunkel" userId="163e6887-393b-4bc7-8473-b1e1eebe6bef" providerId="ADAL" clId="{8C789A7F-52AC-0241-9CD8-65A01F92724E}" dt="2022-01-11T11:25:23.691" v="17"/>
        <pc:sldMkLst>
          <pc:docMk/>
          <pc:sldMk cId="1872571102" sldId="1251"/>
        </pc:sldMkLst>
      </pc:sldChg>
      <pc:sldChg chg="add del mod modShow">
        <pc:chgData name="Sven Kunkel" userId="163e6887-393b-4bc7-8473-b1e1eebe6bef" providerId="ADAL" clId="{8C789A7F-52AC-0241-9CD8-65A01F92724E}" dt="2022-01-11T11:25:23.691" v="17"/>
        <pc:sldMkLst>
          <pc:docMk/>
          <pc:sldMk cId="277765570" sldId="1252"/>
        </pc:sldMkLst>
      </pc:sldChg>
      <pc:sldChg chg="add del mod modShow">
        <pc:chgData name="Sven Kunkel" userId="163e6887-393b-4bc7-8473-b1e1eebe6bef" providerId="ADAL" clId="{8C789A7F-52AC-0241-9CD8-65A01F92724E}" dt="2022-01-11T11:25:23.414" v="15"/>
        <pc:sldMkLst>
          <pc:docMk/>
          <pc:sldMk cId="1079264442" sldId="1253"/>
        </pc:sldMkLst>
      </pc:sldChg>
    </pc:docChg>
  </pc:docChgLst>
  <pc:docChgLst>
    <pc:chgData name="Buket Özcan" userId="cb2f0c8f-c2a7-46e7-9925-feb76d04b9ac" providerId="ADAL" clId="{2AD06B30-88CC-3C47-94DA-ECBB2FCCA5F8}"/>
    <pc:docChg chg="undo custSel addSld delSld modSld modSection">
      <pc:chgData name="Buket Özcan" userId="cb2f0c8f-c2a7-46e7-9925-feb76d04b9ac" providerId="ADAL" clId="{2AD06B30-88CC-3C47-94DA-ECBB2FCCA5F8}" dt="2022-12-02T09:33:28.123" v="38"/>
      <pc:docMkLst>
        <pc:docMk/>
      </pc:docMkLst>
      <pc:sldChg chg="del">
        <pc:chgData name="Buket Özcan" userId="cb2f0c8f-c2a7-46e7-9925-feb76d04b9ac" providerId="ADAL" clId="{2AD06B30-88CC-3C47-94DA-ECBB2FCCA5F8}" dt="2022-11-01T12:42:04.453" v="23" actId="2696"/>
        <pc:sldMkLst>
          <pc:docMk/>
          <pc:sldMk cId="3075489232" sldId="257"/>
        </pc:sldMkLst>
      </pc:sldChg>
      <pc:sldChg chg="del">
        <pc:chgData name="Buket Özcan" userId="cb2f0c8f-c2a7-46e7-9925-feb76d04b9ac" providerId="ADAL" clId="{2AD06B30-88CC-3C47-94DA-ECBB2FCCA5F8}" dt="2022-11-01T12:42:04.453" v="23" actId="2696"/>
        <pc:sldMkLst>
          <pc:docMk/>
          <pc:sldMk cId="2015873253" sldId="258"/>
        </pc:sldMkLst>
      </pc:sldChg>
      <pc:sldChg chg="del">
        <pc:chgData name="Buket Özcan" userId="cb2f0c8f-c2a7-46e7-9925-feb76d04b9ac" providerId="ADAL" clId="{2AD06B30-88CC-3C47-94DA-ECBB2FCCA5F8}" dt="2022-11-01T12:42:04.453" v="23" actId="2696"/>
        <pc:sldMkLst>
          <pc:docMk/>
          <pc:sldMk cId="375846852" sldId="259"/>
        </pc:sldMkLst>
      </pc:sldChg>
      <pc:sldChg chg="del">
        <pc:chgData name="Buket Özcan" userId="cb2f0c8f-c2a7-46e7-9925-feb76d04b9ac" providerId="ADAL" clId="{2AD06B30-88CC-3C47-94DA-ECBB2FCCA5F8}" dt="2022-11-01T12:42:04.453" v="23" actId="2696"/>
        <pc:sldMkLst>
          <pc:docMk/>
          <pc:sldMk cId="483033157" sldId="260"/>
        </pc:sldMkLst>
      </pc:sldChg>
      <pc:sldChg chg="del">
        <pc:chgData name="Buket Özcan" userId="cb2f0c8f-c2a7-46e7-9925-feb76d04b9ac" providerId="ADAL" clId="{2AD06B30-88CC-3C47-94DA-ECBB2FCCA5F8}" dt="2022-11-01T12:42:04.453" v="23" actId="2696"/>
        <pc:sldMkLst>
          <pc:docMk/>
          <pc:sldMk cId="294784949" sldId="261"/>
        </pc:sldMkLst>
      </pc:sldChg>
      <pc:sldChg chg="del">
        <pc:chgData name="Buket Özcan" userId="cb2f0c8f-c2a7-46e7-9925-feb76d04b9ac" providerId="ADAL" clId="{2AD06B30-88CC-3C47-94DA-ECBB2FCCA5F8}" dt="2022-11-01T12:42:04.453" v="23" actId="2696"/>
        <pc:sldMkLst>
          <pc:docMk/>
          <pc:sldMk cId="3584093741" sldId="262"/>
        </pc:sldMkLst>
      </pc:sldChg>
      <pc:sldChg chg="del">
        <pc:chgData name="Buket Özcan" userId="cb2f0c8f-c2a7-46e7-9925-feb76d04b9ac" providerId="ADAL" clId="{2AD06B30-88CC-3C47-94DA-ECBB2FCCA5F8}" dt="2022-11-01T12:42:04.453" v="23" actId="2696"/>
        <pc:sldMkLst>
          <pc:docMk/>
          <pc:sldMk cId="258121881" sldId="263"/>
        </pc:sldMkLst>
      </pc:sldChg>
      <pc:sldChg chg="del">
        <pc:chgData name="Buket Özcan" userId="cb2f0c8f-c2a7-46e7-9925-feb76d04b9ac" providerId="ADAL" clId="{2AD06B30-88CC-3C47-94DA-ECBB2FCCA5F8}" dt="2022-11-01T12:42:04.453" v="23" actId="2696"/>
        <pc:sldMkLst>
          <pc:docMk/>
          <pc:sldMk cId="3995084824" sldId="264"/>
        </pc:sldMkLst>
      </pc:sldChg>
      <pc:sldChg chg="del">
        <pc:chgData name="Buket Özcan" userId="cb2f0c8f-c2a7-46e7-9925-feb76d04b9ac" providerId="ADAL" clId="{2AD06B30-88CC-3C47-94DA-ECBB2FCCA5F8}" dt="2022-11-01T12:42:04.453" v="23" actId="2696"/>
        <pc:sldMkLst>
          <pc:docMk/>
          <pc:sldMk cId="4171209242" sldId="265"/>
        </pc:sldMkLst>
      </pc:sldChg>
      <pc:sldChg chg="delSp modSp mod">
        <pc:chgData name="Buket Özcan" userId="cb2f0c8f-c2a7-46e7-9925-feb76d04b9ac" providerId="ADAL" clId="{2AD06B30-88CC-3C47-94DA-ECBB2FCCA5F8}" dt="2022-11-01T12:40:47.216" v="16" actId="20577"/>
        <pc:sldMkLst>
          <pc:docMk/>
          <pc:sldMk cId="1065598281" sldId="499"/>
        </pc:sldMkLst>
        <pc:spChg chg="mod">
          <ac:chgData name="Buket Özcan" userId="cb2f0c8f-c2a7-46e7-9925-feb76d04b9ac" providerId="ADAL" clId="{2AD06B30-88CC-3C47-94DA-ECBB2FCCA5F8}" dt="2022-11-01T12:40:47.216" v="16" actId="20577"/>
          <ac:spMkLst>
            <pc:docMk/>
            <pc:sldMk cId="1065598281" sldId="499"/>
            <ac:spMk id="2" creationId="{95FB7178-9838-C54E-A02B-6E540E94378E}"/>
          </ac:spMkLst>
        </pc:spChg>
        <pc:picChg chg="del">
          <ac:chgData name="Buket Özcan" userId="cb2f0c8f-c2a7-46e7-9925-feb76d04b9ac" providerId="ADAL" clId="{2AD06B30-88CC-3C47-94DA-ECBB2FCCA5F8}" dt="2022-11-01T12:40:44.378" v="15" actId="478"/>
          <ac:picMkLst>
            <pc:docMk/>
            <pc:sldMk cId="1065598281" sldId="499"/>
            <ac:picMk id="1026" creationId="{CC11084D-7C0F-5DAA-F8B2-13716838B0D5}"/>
          </ac:picMkLst>
        </pc:picChg>
      </pc:sldChg>
      <pc:sldChg chg="mod modShow">
        <pc:chgData name="Buket Özcan" userId="cb2f0c8f-c2a7-46e7-9925-feb76d04b9ac" providerId="ADAL" clId="{2AD06B30-88CC-3C47-94DA-ECBB2FCCA5F8}" dt="2022-11-01T12:42:50.877" v="27" actId="729"/>
        <pc:sldMkLst>
          <pc:docMk/>
          <pc:sldMk cId="3405302519" sldId="554"/>
        </pc:sldMkLst>
      </pc:sldChg>
      <pc:sldChg chg="mod modShow">
        <pc:chgData name="Buket Özcan" userId="cb2f0c8f-c2a7-46e7-9925-feb76d04b9ac" providerId="ADAL" clId="{2AD06B30-88CC-3C47-94DA-ECBB2FCCA5F8}" dt="2022-11-01T12:42:57.765" v="28" actId="729"/>
        <pc:sldMkLst>
          <pc:docMk/>
          <pc:sldMk cId="2740188205" sldId="556"/>
        </pc:sldMkLst>
      </pc:sldChg>
      <pc:sldChg chg="mod modShow">
        <pc:chgData name="Buket Özcan" userId="cb2f0c8f-c2a7-46e7-9925-feb76d04b9ac" providerId="ADAL" clId="{2AD06B30-88CC-3C47-94DA-ECBB2FCCA5F8}" dt="2022-11-01T12:42:57.765" v="28" actId="729"/>
        <pc:sldMkLst>
          <pc:docMk/>
          <pc:sldMk cId="1098873492" sldId="557"/>
        </pc:sldMkLst>
      </pc:sldChg>
      <pc:sldChg chg="mod modShow">
        <pc:chgData name="Buket Özcan" userId="cb2f0c8f-c2a7-46e7-9925-feb76d04b9ac" providerId="ADAL" clId="{2AD06B30-88CC-3C47-94DA-ECBB2FCCA5F8}" dt="2022-11-01T12:43:41.416" v="30" actId="729"/>
        <pc:sldMkLst>
          <pc:docMk/>
          <pc:sldMk cId="1637922508" sldId="574"/>
        </pc:sldMkLst>
      </pc:sldChg>
      <pc:sldChg chg="mod modShow">
        <pc:chgData name="Buket Özcan" userId="cb2f0c8f-c2a7-46e7-9925-feb76d04b9ac" providerId="ADAL" clId="{2AD06B30-88CC-3C47-94DA-ECBB2FCCA5F8}" dt="2022-11-01T12:43:41.416" v="30" actId="729"/>
        <pc:sldMkLst>
          <pc:docMk/>
          <pc:sldMk cId="3016967250" sldId="575"/>
        </pc:sldMkLst>
      </pc:sldChg>
      <pc:sldChg chg="mod modShow">
        <pc:chgData name="Buket Özcan" userId="cb2f0c8f-c2a7-46e7-9925-feb76d04b9ac" providerId="ADAL" clId="{2AD06B30-88CC-3C47-94DA-ECBB2FCCA5F8}" dt="2022-11-01T12:43:41.416" v="30" actId="729"/>
        <pc:sldMkLst>
          <pc:docMk/>
          <pc:sldMk cId="554577585" sldId="576"/>
        </pc:sldMkLst>
      </pc:sldChg>
      <pc:sldChg chg="del">
        <pc:chgData name="Buket Özcan" userId="cb2f0c8f-c2a7-46e7-9925-feb76d04b9ac" providerId="ADAL" clId="{2AD06B30-88CC-3C47-94DA-ECBB2FCCA5F8}" dt="2022-11-01T12:41:16.222" v="20" actId="2696"/>
        <pc:sldMkLst>
          <pc:docMk/>
          <pc:sldMk cId="2122762786" sldId="583"/>
        </pc:sldMkLst>
      </pc:sldChg>
      <pc:sldChg chg="mod modShow">
        <pc:chgData name="Buket Özcan" userId="cb2f0c8f-c2a7-46e7-9925-feb76d04b9ac" providerId="ADAL" clId="{2AD06B30-88CC-3C47-94DA-ECBB2FCCA5F8}" dt="2022-11-01T12:44:30.924" v="32" actId="729"/>
        <pc:sldMkLst>
          <pc:docMk/>
          <pc:sldMk cId="1159018344" sldId="588"/>
        </pc:sldMkLst>
      </pc:sldChg>
      <pc:sldChg chg="mod modShow">
        <pc:chgData name="Buket Özcan" userId="cb2f0c8f-c2a7-46e7-9925-feb76d04b9ac" providerId="ADAL" clId="{2AD06B30-88CC-3C47-94DA-ECBB2FCCA5F8}" dt="2022-11-01T12:44:30.924" v="32" actId="729"/>
        <pc:sldMkLst>
          <pc:docMk/>
          <pc:sldMk cId="3178615246" sldId="589"/>
        </pc:sldMkLst>
      </pc:sldChg>
      <pc:sldChg chg="mod modShow">
        <pc:chgData name="Buket Özcan" userId="cb2f0c8f-c2a7-46e7-9925-feb76d04b9ac" providerId="ADAL" clId="{2AD06B30-88CC-3C47-94DA-ECBB2FCCA5F8}" dt="2022-11-01T12:44:30.924" v="32" actId="729"/>
        <pc:sldMkLst>
          <pc:docMk/>
          <pc:sldMk cId="1573488335" sldId="590"/>
        </pc:sldMkLst>
      </pc:sldChg>
      <pc:sldChg chg="mod modShow">
        <pc:chgData name="Buket Özcan" userId="cb2f0c8f-c2a7-46e7-9925-feb76d04b9ac" providerId="ADAL" clId="{2AD06B30-88CC-3C47-94DA-ECBB2FCCA5F8}" dt="2022-11-01T12:44:30.924" v="32" actId="729"/>
        <pc:sldMkLst>
          <pc:docMk/>
          <pc:sldMk cId="1241218768" sldId="591"/>
        </pc:sldMkLst>
      </pc:sldChg>
      <pc:sldChg chg="mod modShow">
        <pc:chgData name="Buket Özcan" userId="cb2f0c8f-c2a7-46e7-9925-feb76d04b9ac" providerId="ADAL" clId="{2AD06B30-88CC-3C47-94DA-ECBB2FCCA5F8}" dt="2022-11-01T12:42:08.617" v="24" actId="729"/>
        <pc:sldMkLst>
          <pc:docMk/>
          <pc:sldMk cId="3253375654" sldId="592"/>
        </pc:sldMkLst>
      </pc:sldChg>
      <pc:sldChg chg="mod modShow">
        <pc:chgData name="Buket Özcan" userId="cb2f0c8f-c2a7-46e7-9925-feb76d04b9ac" providerId="ADAL" clId="{2AD06B30-88CC-3C47-94DA-ECBB2FCCA5F8}" dt="2022-11-01T12:42:16.589" v="25" actId="729"/>
        <pc:sldMkLst>
          <pc:docMk/>
          <pc:sldMk cId="1324568507" sldId="593"/>
        </pc:sldMkLst>
      </pc:sldChg>
      <pc:sldChg chg="mod modShow">
        <pc:chgData name="Buket Özcan" userId="cb2f0c8f-c2a7-46e7-9925-feb76d04b9ac" providerId="ADAL" clId="{2AD06B30-88CC-3C47-94DA-ECBB2FCCA5F8}" dt="2022-11-01T12:44:42.715" v="33" actId="729"/>
        <pc:sldMkLst>
          <pc:docMk/>
          <pc:sldMk cId="2126632397" sldId="594"/>
        </pc:sldMkLst>
      </pc:sldChg>
      <pc:sldChg chg="mod modShow">
        <pc:chgData name="Buket Özcan" userId="cb2f0c8f-c2a7-46e7-9925-feb76d04b9ac" providerId="ADAL" clId="{2AD06B30-88CC-3C47-94DA-ECBB2FCCA5F8}" dt="2022-11-01T12:44:42.715" v="33" actId="729"/>
        <pc:sldMkLst>
          <pc:docMk/>
          <pc:sldMk cId="3077020705" sldId="595"/>
        </pc:sldMkLst>
      </pc:sldChg>
      <pc:sldChg chg="mod modShow">
        <pc:chgData name="Buket Özcan" userId="cb2f0c8f-c2a7-46e7-9925-feb76d04b9ac" providerId="ADAL" clId="{2AD06B30-88CC-3C47-94DA-ECBB2FCCA5F8}" dt="2022-11-01T12:42:45.064" v="26" actId="729"/>
        <pc:sldMkLst>
          <pc:docMk/>
          <pc:sldMk cId="2428292726" sldId="615"/>
        </pc:sldMkLst>
      </pc:sldChg>
      <pc:sldChg chg="mod modShow">
        <pc:chgData name="Buket Özcan" userId="cb2f0c8f-c2a7-46e7-9925-feb76d04b9ac" providerId="ADAL" clId="{2AD06B30-88CC-3C47-94DA-ECBB2FCCA5F8}" dt="2022-11-01T12:43:06.515" v="29" actId="729"/>
        <pc:sldMkLst>
          <pc:docMk/>
          <pc:sldMk cId="3934192652" sldId="616"/>
        </pc:sldMkLst>
      </pc:sldChg>
      <pc:sldChg chg="mod modShow">
        <pc:chgData name="Buket Özcan" userId="cb2f0c8f-c2a7-46e7-9925-feb76d04b9ac" providerId="ADAL" clId="{2AD06B30-88CC-3C47-94DA-ECBB2FCCA5F8}" dt="2022-11-01T12:43:06.515" v="29" actId="729"/>
        <pc:sldMkLst>
          <pc:docMk/>
          <pc:sldMk cId="1030071716" sldId="617"/>
        </pc:sldMkLst>
      </pc:sldChg>
      <pc:sldChg chg="mod modShow">
        <pc:chgData name="Buket Özcan" userId="cb2f0c8f-c2a7-46e7-9925-feb76d04b9ac" providerId="ADAL" clId="{2AD06B30-88CC-3C47-94DA-ECBB2FCCA5F8}" dt="2022-11-01T12:43:06.515" v="29" actId="729"/>
        <pc:sldMkLst>
          <pc:docMk/>
          <pc:sldMk cId="4088234239" sldId="618"/>
        </pc:sldMkLst>
      </pc:sldChg>
      <pc:sldChg chg="addSp delSp modSp mod">
        <pc:chgData name="Buket Özcan" userId="cb2f0c8f-c2a7-46e7-9925-feb76d04b9ac" providerId="ADAL" clId="{2AD06B30-88CC-3C47-94DA-ECBB2FCCA5F8}" dt="2022-10-27T13:04:21.643" v="11" actId="21"/>
        <pc:sldMkLst>
          <pc:docMk/>
          <pc:sldMk cId="3367649407" sldId="620"/>
        </pc:sldMkLst>
        <pc:spChg chg="add del mod">
          <ac:chgData name="Buket Özcan" userId="cb2f0c8f-c2a7-46e7-9925-feb76d04b9ac" providerId="ADAL" clId="{2AD06B30-88CC-3C47-94DA-ECBB2FCCA5F8}" dt="2022-10-27T13:04:21.643" v="11" actId="21"/>
          <ac:spMkLst>
            <pc:docMk/>
            <pc:sldMk cId="3367649407" sldId="620"/>
            <ac:spMk id="3" creationId="{ED0785C7-7AAF-01BA-5E84-0A4A19353160}"/>
          </ac:spMkLst>
        </pc:spChg>
        <pc:spChg chg="add del mod">
          <ac:chgData name="Buket Özcan" userId="cb2f0c8f-c2a7-46e7-9925-feb76d04b9ac" providerId="ADAL" clId="{2AD06B30-88CC-3C47-94DA-ECBB2FCCA5F8}" dt="2022-10-27T13:04:21.643" v="11" actId="21"/>
          <ac:spMkLst>
            <pc:docMk/>
            <pc:sldMk cId="3367649407" sldId="620"/>
            <ac:spMk id="75" creationId="{3A8DE28E-CE12-C70B-A67B-03EB5204E3C8}"/>
          </ac:spMkLst>
        </pc:spChg>
      </pc:sldChg>
      <pc:sldChg chg="mod modShow">
        <pc:chgData name="Buket Özcan" userId="cb2f0c8f-c2a7-46e7-9925-feb76d04b9ac" providerId="ADAL" clId="{2AD06B30-88CC-3C47-94DA-ECBB2FCCA5F8}" dt="2022-11-01T12:43:41.416" v="30" actId="729"/>
        <pc:sldMkLst>
          <pc:docMk/>
          <pc:sldMk cId="4240942982" sldId="624"/>
        </pc:sldMkLst>
      </pc:sldChg>
      <pc:sldChg chg="mod modShow">
        <pc:chgData name="Buket Özcan" userId="cb2f0c8f-c2a7-46e7-9925-feb76d04b9ac" providerId="ADAL" clId="{2AD06B30-88CC-3C47-94DA-ECBB2FCCA5F8}" dt="2022-11-01T12:43:41.416" v="30" actId="729"/>
        <pc:sldMkLst>
          <pc:docMk/>
          <pc:sldMk cId="909884163" sldId="625"/>
        </pc:sldMkLst>
      </pc:sldChg>
      <pc:sldChg chg="mod modShow">
        <pc:chgData name="Buket Özcan" userId="cb2f0c8f-c2a7-46e7-9925-feb76d04b9ac" providerId="ADAL" clId="{2AD06B30-88CC-3C47-94DA-ECBB2FCCA5F8}" dt="2022-11-01T12:44:21.180" v="31" actId="729"/>
        <pc:sldMkLst>
          <pc:docMk/>
          <pc:sldMk cId="2354574691" sldId="628"/>
        </pc:sldMkLst>
      </pc:sldChg>
      <pc:sldChg chg="addSp delSp modSp mod">
        <pc:chgData name="Buket Özcan" userId="cb2f0c8f-c2a7-46e7-9925-feb76d04b9ac" providerId="ADAL" clId="{2AD06B30-88CC-3C47-94DA-ECBB2FCCA5F8}" dt="2022-12-02T09:33:28.123" v="38"/>
        <pc:sldMkLst>
          <pc:docMk/>
          <pc:sldMk cId="1592332061" sldId="629"/>
        </pc:sldMkLst>
        <pc:picChg chg="add del mod">
          <ac:chgData name="Buket Özcan" userId="cb2f0c8f-c2a7-46e7-9925-feb76d04b9ac" providerId="ADAL" clId="{2AD06B30-88CC-3C47-94DA-ECBB2FCCA5F8}" dt="2022-12-02T09:33:22.434" v="35" actId="478"/>
          <ac:picMkLst>
            <pc:docMk/>
            <pc:sldMk cId="1592332061" sldId="629"/>
            <ac:picMk id="3" creationId="{016CAC44-B658-083A-4BE6-3FC6ACFD1B58}"/>
          </ac:picMkLst>
        </pc:picChg>
        <pc:picChg chg="add del mod">
          <ac:chgData name="Buket Özcan" userId="cb2f0c8f-c2a7-46e7-9925-feb76d04b9ac" providerId="ADAL" clId="{2AD06B30-88CC-3C47-94DA-ECBB2FCCA5F8}" dt="2022-12-02T09:33:24.040" v="36" actId="478"/>
          <ac:picMkLst>
            <pc:docMk/>
            <pc:sldMk cId="1592332061" sldId="629"/>
            <ac:picMk id="4" creationId="{01EB2B61-50C3-E7DF-1341-FF196B06760C}"/>
          </ac:picMkLst>
        </pc:picChg>
        <pc:picChg chg="add del mod">
          <ac:chgData name="Buket Özcan" userId="cb2f0c8f-c2a7-46e7-9925-feb76d04b9ac" providerId="ADAL" clId="{2AD06B30-88CC-3C47-94DA-ECBB2FCCA5F8}" dt="2022-12-02T09:33:27.445" v="37" actId="478"/>
          <ac:picMkLst>
            <pc:docMk/>
            <pc:sldMk cId="1592332061" sldId="629"/>
            <ac:picMk id="5" creationId="{F8896B83-162A-B7BE-5684-135079647CC4}"/>
          </ac:picMkLst>
        </pc:picChg>
        <pc:picChg chg="add mod">
          <ac:chgData name="Buket Özcan" userId="cb2f0c8f-c2a7-46e7-9925-feb76d04b9ac" providerId="ADAL" clId="{2AD06B30-88CC-3C47-94DA-ECBB2FCCA5F8}" dt="2022-12-02T09:33:28.123" v="38"/>
          <ac:picMkLst>
            <pc:docMk/>
            <pc:sldMk cId="1592332061" sldId="629"/>
            <ac:picMk id="6" creationId="{E9B35991-F8BA-DB98-C65B-D1A3C34CADA0}"/>
          </ac:picMkLst>
        </pc:picChg>
        <pc:picChg chg="add mod">
          <ac:chgData name="Buket Özcan" userId="cb2f0c8f-c2a7-46e7-9925-feb76d04b9ac" providerId="ADAL" clId="{2AD06B30-88CC-3C47-94DA-ECBB2FCCA5F8}" dt="2022-12-02T09:33:28.123" v="38"/>
          <ac:picMkLst>
            <pc:docMk/>
            <pc:sldMk cId="1592332061" sldId="629"/>
            <ac:picMk id="7" creationId="{8E3C2ACC-8A4C-CDA6-A691-553DD1109DCD}"/>
          </ac:picMkLst>
        </pc:picChg>
        <pc:picChg chg="del">
          <ac:chgData name="Buket Özcan" userId="cb2f0c8f-c2a7-46e7-9925-feb76d04b9ac" providerId="ADAL" clId="{2AD06B30-88CC-3C47-94DA-ECBB2FCCA5F8}" dt="2022-11-01T12:41:40.737" v="21" actId="478"/>
          <ac:picMkLst>
            <pc:docMk/>
            <pc:sldMk cId="1592332061" sldId="629"/>
            <ac:picMk id="8" creationId="{2B0ABDAE-B6F9-D643-AD4D-761098679242}"/>
          </ac:picMkLst>
        </pc:picChg>
        <pc:picChg chg="add mod">
          <ac:chgData name="Buket Özcan" userId="cb2f0c8f-c2a7-46e7-9925-feb76d04b9ac" providerId="ADAL" clId="{2AD06B30-88CC-3C47-94DA-ECBB2FCCA5F8}" dt="2022-12-02T09:33:28.123" v="38"/>
          <ac:picMkLst>
            <pc:docMk/>
            <pc:sldMk cId="1592332061" sldId="629"/>
            <ac:picMk id="8" creationId="{FDAD8E1A-0851-2056-C4CA-A926FF66747A}"/>
          </ac:picMkLst>
        </pc:picChg>
        <pc:picChg chg="add mod">
          <ac:chgData name="Buket Özcan" userId="cb2f0c8f-c2a7-46e7-9925-feb76d04b9ac" providerId="ADAL" clId="{2AD06B30-88CC-3C47-94DA-ECBB2FCCA5F8}" dt="2022-12-02T09:33:28.123" v="38"/>
          <ac:picMkLst>
            <pc:docMk/>
            <pc:sldMk cId="1592332061" sldId="629"/>
            <ac:picMk id="9" creationId="{CBE69362-BBDE-8F27-C839-31D43F53AF50}"/>
          </ac:picMkLst>
        </pc:picChg>
        <pc:picChg chg="del">
          <ac:chgData name="Buket Özcan" userId="cb2f0c8f-c2a7-46e7-9925-feb76d04b9ac" providerId="ADAL" clId="{2AD06B30-88CC-3C47-94DA-ECBB2FCCA5F8}" dt="2022-11-01T12:41:40.737" v="21" actId="478"/>
          <ac:picMkLst>
            <pc:docMk/>
            <pc:sldMk cId="1592332061" sldId="629"/>
            <ac:picMk id="18" creationId="{65D83F42-940B-0846-B160-BDC2CAA5D7C2}"/>
          </ac:picMkLst>
        </pc:picChg>
      </pc:sldChg>
      <pc:sldChg chg="del">
        <pc:chgData name="Buket Özcan" userId="cb2f0c8f-c2a7-46e7-9925-feb76d04b9ac" providerId="ADAL" clId="{2AD06B30-88CC-3C47-94DA-ECBB2FCCA5F8}" dt="2022-11-01T12:42:04.453" v="23" actId="2696"/>
        <pc:sldMkLst>
          <pc:docMk/>
          <pc:sldMk cId="1264158521" sldId="634"/>
        </pc:sldMkLst>
      </pc:sldChg>
      <pc:sldChg chg="del">
        <pc:chgData name="Buket Özcan" userId="cb2f0c8f-c2a7-46e7-9925-feb76d04b9ac" providerId="ADAL" clId="{2AD06B30-88CC-3C47-94DA-ECBB2FCCA5F8}" dt="2022-11-01T12:42:04.453" v="23" actId="2696"/>
        <pc:sldMkLst>
          <pc:docMk/>
          <pc:sldMk cId="388462874" sldId="635"/>
        </pc:sldMkLst>
      </pc:sldChg>
      <pc:sldChg chg="del">
        <pc:chgData name="Buket Özcan" userId="cb2f0c8f-c2a7-46e7-9925-feb76d04b9ac" providerId="ADAL" clId="{2AD06B30-88CC-3C47-94DA-ECBB2FCCA5F8}" dt="2022-11-01T12:42:04.453" v="23" actId="2696"/>
        <pc:sldMkLst>
          <pc:docMk/>
          <pc:sldMk cId="1099446581" sldId="636"/>
        </pc:sldMkLst>
      </pc:sldChg>
      <pc:sldChg chg="del">
        <pc:chgData name="Buket Özcan" userId="cb2f0c8f-c2a7-46e7-9925-feb76d04b9ac" providerId="ADAL" clId="{2AD06B30-88CC-3C47-94DA-ECBB2FCCA5F8}" dt="2022-11-01T12:42:04.453" v="23" actId="2696"/>
        <pc:sldMkLst>
          <pc:docMk/>
          <pc:sldMk cId="719525892" sldId="637"/>
        </pc:sldMkLst>
      </pc:sldChg>
      <pc:sldChg chg="del">
        <pc:chgData name="Buket Özcan" userId="cb2f0c8f-c2a7-46e7-9925-feb76d04b9ac" providerId="ADAL" clId="{2AD06B30-88CC-3C47-94DA-ECBB2FCCA5F8}" dt="2022-11-01T12:42:04.453" v="23" actId="2696"/>
        <pc:sldMkLst>
          <pc:docMk/>
          <pc:sldMk cId="4259760876" sldId="638"/>
        </pc:sldMkLst>
      </pc:sldChg>
      <pc:sldChg chg="del">
        <pc:chgData name="Buket Özcan" userId="cb2f0c8f-c2a7-46e7-9925-feb76d04b9ac" providerId="ADAL" clId="{2AD06B30-88CC-3C47-94DA-ECBB2FCCA5F8}" dt="2022-11-01T12:42:04.453" v="23" actId="2696"/>
        <pc:sldMkLst>
          <pc:docMk/>
          <pc:sldMk cId="10304336" sldId="639"/>
        </pc:sldMkLst>
      </pc:sldChg>
      <pc:sldChg chg="modSp add mod">
        <pc:chgData name="Buket Özcan" userId="cb2f0c8f-c2a7-46e7-9925-feb76d04b9ac" providerId="ADAL" clId="{2AD06B30-88CC-3C47-94DA-ECBB2FCCA5F8}" dt="2022-11-09T08:39:36.008" v="34"/>
        <pc:sldMkLst>
          <pc:docMk/>
          <pc:sldMk cId="944946945" sldId="640"/>
        </pc:sldMkLst>
        <pc:spChg chg="mod">
          <ac:chgData name="Buket Özcan" userId="cb2f0c8f-c2a7-46e7-9925-feb76d04b9ac" providerId="ADAL" clId="{2AD06B30-88CC-3C47-94DA-ECBB2FCCA5F8}" dt="2022-11-09T08:39:36.008" v="34"/>
          <ac:spMkLst>
            <pc:docMk/>
            <pc:sldMk cId="944946945" sldId="640"/>
            <ac:spMk id="36" creationId="{5B96162F-D916-E749-949F-B912A73A2564}"/>
          </ac:spMkLst>
        </pc:spChg>
      </pc:sldChg>
      <pc:sldChg chg="add del">
        <pc:chgData name="Buket Özcan" userId="cb2f0c8f-c2a7-46e7-9925-feb76d04b9ac" providerId="ADAL" clId="{2AD06B30-88CC-3C47-94DA-ECBB2FCCA5F8}" dt="2022-11-01T12:41:12.721" v="18"/>
        <pc:sldMkLst>
          <pc:docMk/>
          <pc:sldMk cId="2048441860" sldId="640"/>
        </pc:sldMkLst>
      </pc:sldChg>
    </pc:docChg>
  </pc:docChgLst>
  <pc:docChgLst>
    <pc:chgData name="Buket Özcan" userId="cb2f0c8f-c2a7-46e7-9925-feb76d04b9ac" providerId="ADAL" clId="{B8AF6C30-2F11-2441-91B3-DA795735039F}"/>
    <pc:docChg chg="modSld">
      <pc:chgData name="Buket Özcan" userId="cb2f0c8f-c2a7-46e7-9925-feb76d04b9ac" providerId="ADAL" clId="{B8AF6C30-2F11-2441-91B3-DA795735039F}" dt="2023-02-07T19:53:51.134" v="3" actId="20577"/>
      <pc:docMkLst>
        <pc:docMk/>
      </pc:docMkLst>
      <pc:sldChg chg="modSp mod">
        <pc:chgData name="Buket Özcan" userId="cb2f0c8f-c2a7-46e7-9925-feb76d04b9ac" providerId="ADAL" clId="{B8AF6C30-2F11-2441-91B3-DA795735039F}" dt="2023-02-07T19:53:51.134" v="3" actId="20577"/>
        <pc:sldMkLst>
          <pc:docMk/>
          <pc:sldMk cId="1065598281" sldId="499"/>
        </pc:sldMkLst>
        <pc:spChg chg="mod">
          <ac:chgData name="Buket Özcan" userId="cb2f0c8f-c2a7-46e7-9925-feb76d04b9ac" providerId="ADAL" clId="{B8AF6C30-2F11-2441-91B3-DA795735039F}" dt="2023-02-07T19:53:51.134" v="3" actId="20577"/>
          <ac:spMkLst>
            <pc:docMk/>
            <pc:sldMk cId="1065598281" sldId="499"/>
            <ac:spMk id="2" creationId="{95FB7178-9838-C54E-A02B-6E540E94378E}"/>
          </ac:spMkLst>
        </pc:spChg>
      </pc:sldChg>
    </pc:docChg>
  </pc:docChgLst>
  <pc:docChgLst>
    <pc:chgData name="Nicholas Brash" userId="b83689a0-640a-4c05-8294-2cc65bd8a56c" providerId="ADAL" clId="{B24FE1BF-3F0E-1340-996F-AE28381A697B}"/>
    <pc:docChg chg="modSld sldOrd">
      <pc:chgData name="Nicholas Brash" userId="b83689a0-640a-4c05-8294-2cc65bd8a56c" providerId="ADAL" clId="{B24FE1BF-3F0E-1340-996F-AE28381A697B}" dt="2022-06-30T12:59:33.273" v="14" actId="729"/>
      <pc:docMkLst>
        <pc:docMk/>
      </pc:docMkLst>
      <pc:sldChg chg="modSp mod">
        <pc:chgData name="Nicholas Brash" userId="b83689a0-640a-4c05-8294-2cc65bd8a56c" providerId="ADAL" clId="{B24FE1BF-3F0E-1340-996F-AE28381A697B}" dt="2022-06-30T12:57:28.843" v="1" actId="790"/>
        <pc:sldMkLst>
          <pc:docMk/>
          <pc:sldMk cId="1065598281" sldId="499"/>
        </pc:sldMkLst>
        <pc:spChg chg="mod">
          <ac:chgData name="Nicholas Brash" userId="b83689a0-640a-4c05-8294-2cc65bd8a56c" providerId="ADAL" clId="{B24FE1BF-3F0E-1340-996F-AE28381A697B}" dt="2022-06-30T12:57:22.695" v="0" actId="790"/>
          <ac:spMkLst>
            <pc:docMk/>
            <pc:sldMk cId="1065598281" sldId="499"/>
            <ac:spMk id="2" creationId="{95FB7178-9838-C54E-A02B-6E540E94378E}"/>
          </ac:spMkLst>
        </pc:spChg>
        <pc:spChg chg="mod">
          <ac:chgData name="Nicholas Brash" userId="b83689a0-640a-4c05-8294-2cc65bd8a56c" providerId="ADAL" clId="{B24FE1BF-3F0E-1340-996F-AE28381A697B}" dt="2022-06-30T12:57:28.843" v="1" actId="790"/>
          <ac:spMkLst>
            <pc:docMk/>
            <pc:sldMk cId="1065598281" sldId="499"/>
            <ac:spMk id="3" creationId="{A03AE871-02E3-9D4B-BF2F-0EF06AFFAB4D}"/>
          </ac:spMkLst>
        </pc:spChg>
      </pc:sldChg>
      <pc:sldChg chg="modSp mod">
        <pc:chgData name="Nicholas Brash" userId="b83689a0-640a-4c05-8294-2cc65bd8a56c" providerId="ADAL" clId="{B24FE1BF-3F0E-1340-996F-AE28381A697B}" dt="2022-06-30T12:57:50.545" v="3" actId="790"/>
        <pc:sldMkLst>
          <pc:docMk/>
          <pc:sldMk cId="1666695866" sldId="581"/>
        </pc:sldMkLst>
        <pc:spChg chg="mod">
          <ac:chgData name="Nicholas Brash" userId="b83689a0-640a-4c05-8294-2cc65bd8a56c" providerId="ADAL" clId="{B24FE1BF-3F0E-1340-996F-AE28381A697B}" dt="2022-06-30T12:57:50.545" v="3" actId="790"/>
          <ac:spMkLst>
            <pc:docMk/>
            <pc:sldMk cId="1666695866" sldId="581"/>
            <ac:spMk id="2" creationId="{D70FB71A-9943-F441-BE51-03519CBB941C}"/>
          </ac:spMkLst>
        </pc:spChg>
        <pc:spChg chg="mod">
          <ac:chgData name="Nicholas Brash" userId="b83689a0-640a-4c05-8294-2cc65bd8a56c" providerId="ADAL" clId="{B24FE1BF-3F0E-1340-996F-AE28381A697B}" dt="2022-06-30T12:57:50.545" v="3" actId="790"/>
          <ac:spMkLst>
            <pc:docMk/>
            <pc:sldMk cId="1666695866" sldId="581"/>
            <ac:spMk id="3" creationId="{3CB8082D-1F7B-9747-9923-7DC405493B0C}"/>
          </ac:spMkLst>
        </pc:spChg>
        <pc:spChg chg="mod">
          <ac:chgData name="Nicholas Brash" userId="b83689a0-640a-4c05-8294-2cc65bd8a56c" providerId="ADAL" clId="{B24FE1BF-3F0E-1340-996F-AE28381A697B}" dt="2022-06-30T12:57:50.545" v="3" actId="790"/>
          <ac:spMkLst>
            <pc:docMk/>
            <pc:sldMk cId="1666695866" sldId="581"/>
            <ac:spMk id="4" creationId="{3C09C898-7CB7-4342-8628-52DA69BE3F9F}"/>
          </ac:spMkLst>
        </pc:spChg>
        <pc:spChg chg="mod">
          <ac:chgData name="Nicholas Brash" userId="b83689a0-640a-4c05-8294-2cc65bd8a56c" providerId="ADAL" clId="{B24FE1BF-3F0E-1340-996F-AE28381A697B}" dt="2022-06-30T12:57:50.545" v="3" actId="790"/>
          <ac:spMkLst>
            <pc:docMk/>
            <pc:sldMk cId="1666695866" sldId="581"/>
            <ac:spMk id="5" creationId="{85AC6D57-047A-D849-AEE1-3BD8708E6959}"/>
          </ac:spMkLst>
        </pc:spChg>
        <pc:spChg chg="mod">
          <ac:chgData name="Nicholas Brash" userId="b83689a0-640a-4c05-8294-2cc65bd8a56c" providerId="ADAL" clId="{B24FE1BF-3F0E-1340-996F-AE28381A697B}" dt="2022-06-30T12:57:50.545" v="3" actId="790"/>
          <ac:spMkLst>
            <pc:docMk/>
            <pc:sldMk cId="1666695866" sldId="581"/>
            <ac:spMk id="6" creationId="{28A571F0-4B6C-EF48-894D-20DB1B41EBE9}"/>
          </ac:spMkLst>
        </pc:spChg>
        <pc:spChg chg="mod">
          <ac:chgData name="Nicholas Brash" userId="b83689a0-640a-4c05-8294-2cc65bd8a56c" providerId="ADAL" clId="{B24FE1BF-3F0E-1340-996F-AE28381A697B}" dt="2022-06-30T12:57:50.545" v="3" actId="790"/>
          <ac:spMkLst>
            <pc:docMk/>
            <pc:sldMk cId="1666695866" sldId="581"/>
            <ac:spMk id="12" creationId="{095C214E-85E5-7E4B-83CD-8D598E622523}"/>
          </ac:spMkLst>
        </pc:spChg>
        <pc:spChg chg="mod">
          <ac:chgData name="Nicholas Brash" userId="b83689a0-640a-4c05-8294-2cc65bd8a56c" providerId="ADAL" clId="{B24FE1BF-3F0E-1340-996F-AE28381A697B}" dt="2022-06-30T12:57:50.545" v="3" actId="790"/>
          <ac:spMkLst>
            <pc:docMk/>
            <pc:sldMk cId="1666695866" sldId="581"/>
            <ac:spMk id="16" creationId="{67FA0022-DC52-D846-A1DB-C59203464A7F}"/>
          </ac:spMkLst>
        </pc:spChg>
      </pc:sldChg>
      <pc:sldChg chg="modSp mod">
        <pc:chgData name="Nicholas Brash" userId="b83689a0-640a-4c05-8294-2cc65bd8a56c" providerId="ADAL" clId="{B24FE1BF-3F0E-1340-996F-AE28381A697B}" dt="2022-06-30T12:58:03.877" v="4" actId="790"/>
        <pc:sldMkLst>
          <pc:docMk/>
          <pc:sldMk cId="846190736" sldId="582"/>
        </pc:sldMkLst>
        <pc:spChg chg="mod">
          <ac:chgData name="Nicholas Brash" userId="b83689a0-640a-4c05-8294-2cc65bd8a56c" providerId="ADAL" clId="{B24FE1BF-3F0E-1340-996F-AE28381A697B}" dt="2022-06-30T12:58:03.877" v="4" actId="790"/>
          <ac:spMkLst>
            <pc:docMk/>
            <pc:sldMk cId="846190736" sldId="582"/>
            <ac:spMk id="2" creationId="{D70FB71A-9943-F441-BE51-03519CBB941C}"/>
          </ac:spMkLst>
        </pc:spChg>
        <pc:spChg chg="mod">
          <ac:chgData name="Nicholas Brash" userId="b83689a0-640a-4c05-8294-2cc65bd8a56c" providerId="ADAL" clId="{B24FE1BF-3F0E-1340-996F-AE28381A697B}" dt="2022-06-30T12:58:03.877" v="4" actId="790"/>
          <ac:spMkLst>
            <pc:docMk/>
            <pc:sldMk cId="846190736" sldId="582"/>
            <ac:spMk id="13" creationId="{0EA2EDE1-66E4-484A-83B7-47DC8120C11E}"/>
          </ac:spMkLst>
        </pc:spChg>
        <pc:spChg chg="mod">
          <ac:chgData name="Nicholas Brash" userId="b83689a0-640a-4c05-8294-2cc65bd8a56c" providerId="ADAL" clId="{B24FE1BF-3F0E-1340-996F-AE28381A697B}" dt="2022-06-30T12:58:03.877" v="4" actId="790"/>
          <ac:spMkLst>
            <pc:docMk/>
            <pc:sldMk cId="846190736" sldId="582"/>
            <ac:spMk id="14" creationId="{7FC726D6-58CE-2941-B760-282F27716995}"/>
          </ac:spMkLst>
        </pc:spChg>
        <pc:spChg chg="mod">
          <ac:chgData name="Nicholas Brash" userId="b83689a0-640a-4c05-8294-2cc65bd8a56c" providerId="ADAL" clId="{B24FE1BF-3F0E-1340-996F-AE28381A697B}" dt="2022-06-30T12:58:03.877" v="4" actId="790"/>
          <ac:spMkLst>
            <pc:docMk/>
            <pc:sldMk cId="846190736" sldId="582"/>
            <ac:spMk id="15" creationId="{ECC04315-B4A5-C54C-93F4-29CCAC7DA185}"/>
          </ac:spMkLst>
        </pc:spChg>
        <pc:spChg chg="mod">
          <ac:chgData name="Nicholas Brash" userId="b83689a0-640a-4c05-8294-2cc65bd8a56c" providerId="ADAL" clId="{B24FE1BF-3F0E-1340-996F-AE28381A697B}" dt="2022-06-30T12:58:03.877" v="4" actId="790"/>
          <ac:spMkLst>
            <pc:docMk/>
            <pc:sldMk cId="846190736" sldId="582"/>
            <ac:spMk id="16" creationId="{8A3110E0-B9BA-EF42-8517-E823957D9054}"/>
          </ac:spMkLst>
        </pc:spChg>
        <pc:spChg chg="mod">
          <ac:chgData name="Nicholas Brash" userId="b83689a0-640a-4c05-8294-2cc65bd8a56c" providerId="ADAL" clId="{B24FE1BF-3F0E-1340-996F-AE28381A697B}" dt="2022-06-30T12:58:03.877" v="4" actId="790"/>
          <ac:spMkLst>
            <pc:docMk/>
            <pc:sldMk cId="846190736" sldId="582"/>
            <ac:spMk id="17" creationId="{8B755162-C188-5548-81AF-AE014E05281C}"/>
          </ac:spMkLst>
        </pc:spChg>
        <pc:spChg chg="mod">
          <ac:chgData name="Nicholas Brash" userId="b83689a0-640a-4c05-8294-2cc65bd8a56c" providerId="ADAL" clId="{B24FE1BF-3F0E-1340-996F-AE28381A697B}" dt="2022-06-30T12:58:03.877" v="4" actId="790"/>
          <ac:spMkLst>
            <pc:docMk/>
            <pc:sldMk cId="846190736" sldId="582"/>
            <ac:spMk id="18" creationId="{0F54673B-2DF4-9F4A-98DB-7337DC73A6F1}"/>
          </ac:spMkLst>
        </pc:spChg>
        <pc:spChg chg="mod">
          <ac:chgData name="Nicholas Brash" userId="b83689a0-640a-4c05-8294-2cc65bd8a56c" providerId="ADAL" clId="{B24FE1BF-3F0E-1340-996F-AE28381A697B}" dt="2022-06-30T12:58:03.877" v="4" actId="790"/>
          <ac:spMkLst>
            <pc:docMk/>
            <pc:sldMk cId="846190736" sldId="582"/>
            <ac:spMk id="19" creationId="{CB869F4B-182B-C248-9E6B-60EB65B29205}"/>
          </ac:spMkLst>
        </pc:spChg>
        <pc:spChg chg="mod">
          <ac:chgData name="Nicholas Brash" userId="b83689a0-640a-4c05-8294-2cc65bd8a56c" providerId="ADAL" clId="{B24FE1BF-3F0E-1340-996F-AE28381A697B}" dt="2022-06-30T12:58:03.877" v="4" actId="790"/>
          <ac:spMkLst>
            <pc:docMk/>
            <pc:sldMk cId="846190736" sldId="582"/>
            <ac:spMk id="20" creationId="{E591D947-922A-9649-ACF1-A8DF8B370E2B}"/>
          </ac:spMkLst>
        </pc:spChg>
      </pc:sldChg>
      <pc:sldChg chg="modSp mod">
        <pc:chgData name="Nicholas Brash" userId="b83689a0-640a-4c05-8294-2cc65bd8a56c" providerId="ADAL" clId="{B24FE1BF-3F0E-1340-996F-AE28381A697B}" dt="2022-06-30T12:58:13.831" v="5" actId="790"/>
        <pc:sldMkLst>
          <pc:docMk/>
          <pc:sldMk cId="2122762786" sldId="583"/>
        </pc:sldMkLst>
        <pc:spChg chg="mod">
          <ac:chgData name="Nicholas Brash" userId="b83689a0-640a-4c05-8294-2cc65bd8a56c" providerId="ADAL" clId="{B24FE1BF-3F0E-1340-996F-AE28381A697B}" dt="2022-06-30T12:58:13.831" v="5" actId="790"/>
          <ac:spMkLst>
            <pc:docMk/>
            <pc:sldMk cId="2122762786" sldId="583"/>
            <ac:spMk id="2" creationId="{D70FB71A-9943-F441-BE51-03519CBB941C}"/>
          </ac:spMkLst>
        </pc:spChg>
        <pc:spChg chg="mod">
          <ac:chgData name="Nicholas Brash" userId="b83689a0-640a-4c05-8294-2cc65bd8a56c" providerId="ADAL" clId="{B24FE1BF-3F0E-1340-996F-AE28381A697B}" dt="2022-06-30T12:58:13.831" v="5" actId="790"/>
          <ac:spMkLst>
            <pc:docMk/>
            <pc:sldMk cId="2122762786" sldId="583"/>
            <ac:spMk id="27" creationId="{E2A4BA7C-B54B-1E4B-A584-ABA7D3C1E518}"/>
          </ac:spMkLst>
        </pc:spChg>
        <pc:spChg chg="mod">
          <ac:chgData name="Nicholas Brash" userId="b83689a0-640a-4c05-8294-2cc65bd8a56c" providerId="ADAL" clId="{B24FE1BF-3F0E-1340-996F-AE28381A697B}" dt="2022-06-30T12:58:13.831" v="5" actId="790"/>
          <ac:spMkLst>
            <pc:docMk/>
            <pc:sldMk cId="2122762786" sldId="583"/>
            <ac:spMk id="30" creationId="{31771595-9FE9-814F-A180-E483F3337367}"/>
          </ac:spMkLst>
        </pc:spChg>
        <pc:spChg chg="mod">
          <ac:chgData name="Nicholas Brash" userId="b83689a0-640a-4c05-8294-2cc65bd8a56c" providerId="ADAL" clId="{B24FE1BF-3F0E-1340-996F-AE28381A697B}" dt="2022-06-30T12:58:13.831" v="5" actId="790"/>
          <ac:spMkLst>
            <pc:docMk/>
            <pc:sldMk cId="2122762786" sldId="583"/>
            <ac:spMk id="32" creationId="{088FA35E-E1F2-C941-98BE-8F48FFF6F216}"/>
          </ac:spMkLst>
        </pc:spChg>
        <pc:spChg chg="mod">
          <ac:chgData name="Nicholas Brash" userId="b83689a0-640a-4c05-8294-2cc65bd8a56c" providerId="ADAL" clId="{B24FE1BF-3F0E-1340-996F-AE28381A697B}" dt="2022-06-30T12:58:13.831" v="5" actId="790"/>
          <ac:spMkLst>
            <pc:docMk/>
            <pc:sldMk cId="2122762786" sldId="583"/>
            <ac:spMk id="33" creationId="{E4FB87FA-DE5D-3147-9ED3-32882F839EE7}"/>
          </ac:spMkLst>
        </pc:spChg>
        <pc:spChg chg="mod">
          <ac:chgData name="Nicholas Brash" userId="b83689a0-640a-4c05-8294-2cc65bd8a56c" providerId="ADAL" clId="{B24FE1BF-3F0E-1340-996F-AE28381A697B}" dt="2022-06-30T12:58:13.831" v="5" actId="790"/>
          <ac:spMkLst>
            <pc:docMk/>
            <pc:sldMk cId="2122762786" sldId="583"/>
            <ac:spMk id="34" creationId="{F68BEC7C-7F8C-1C4A-ACEE-B0FBA16D0BDE}"/>
          </ac:spMkLst>
        </pc:spChg>
        <pc:spChg chg="mod">
          <ac:chgData name="Nicholas Brash" userId="b83689a0-640a-4c05-8294-2cc65bd8a56c" providerId="ADAL" clId="{B24FE1BF-3F0E-1340-996F-AE28381A697B}" dt="2022-06-30T12:58:13.831" v="5" actId="790"/>
          <ac:spMkLst>
            <pc:docMk/>
            <pc:sldMk cId="2122762786" sldId="583"/>
            <ac:spMk id="35" creationId="{5E9DE9C6-5060-2B43-8B8E-75DB1ACD3425}"/>
          </ac:spMkLst>
        </pc:spChg>
        <pc:spChg chg="mod">
          <ac:chgData name="Nicholas Brash" userId="b83689a0-640a-4c05-8294-2cc65bd8a56c" providerId="ADAL" clId="{B24FE1BF-3F0E-1340-996F-AE28381A697B}" dt="2022-06-30T12:58:13.831" v="5" actId="790"/>
          <ac:spMkLst>
            <pc:docMk/>
            <pc:sldMk cId="2122762786" sldId="583"/>
            <ac:spMk id="36" creationId="{5B96162F-D916-E749-949F-B912A73A2564}"/>
          </ac:spMkLst>
        </pc:spChg>
        <pc:spChg chg="mod">
          <ac:chgData name="Nicholas Brash" userId="b83689a0-640a-4c05-8294-2cc65bd8a56c" providerId="ADAL" clId="{B24FE1BF-3F0E-1340-996F-AE28381A697B}" dt="2022-06-30T12:58:13.831" v="5" actId="790"/>
          <ac:spMkLst>
            <pc:docMk/>
            <pc:sldMk cId="2122762786" sldId="583"/>
            <ac:spMk id="40" creationId="{9564D8D2-F752-A748-8944-8AB340BFE8EF}"/>
          </ac:spMkLst>
        </pc:spChg>
        <pc:spChg chg="mod">
          <ac:chgData name="Nicholas Brash" userId="b83689a0-640a-4c05-8294-2cc65bd8a56c" providerId="ADAL" clId="{B24FE1BF-3F0E-1340-996F-AE28381A697B}" dt="2022-06-30T12:58:13.831" v="5" actId="790"/>
          <ac:spMkLst>
            <pc:docMk/>
            <pc:sldMk cId="2122762786" sldId="583"/>
            <ac:spMk id="41" creationId="{85924289-2978-564A-A25F-1F82A8693570}"/>
          </ac:spMkLst>
        </pc:spChg>
        <pc:spChg chg="mod">
          <ac:chgData name="Nicholas Brash" userId="b83689a0-640a-4c05-8294-2cc65bd8a56c" providerId="ADAL" clId="{B24FE1BF-3F0E-1340-996F-AE28381A697B}" dt="2022-06-30T12:58:13.831" v="5" actId="790"/>
          <ac:spMkLst>
            <pc:docMk/>
            <pc:sldMk cId="2122762786" sldId="583"/>
            <ac:spMk id="42" creationId="{775512B6-9D7B-EB47-B009-2AB56B693292}"/>
          </ac:spMkLst>
        </pc:spChg>
        <pc:spChg chg="mod">
          <ac:chgData name="Nicholas Brash" userId="b83689a0-640a-4c05-8294-2cc65bd8a56c" providerId="ADAL" clId="{B24FE1BF-3F0E-1340-996F-AE28381A697B}" dt="2022-06-30T12:58:13.831" v="5" actId="790"/>
          <ac:spMkLst>
            <pc:docMk/>
            <pc:sldMk cId="2122762786" sldId="583"/>
            <ac:spMk id="45" creationId="{679F6E56-02DA-FF43-A27F-FAB5408490B2}"/>
          </ac:spMkLst>
        </pc:spChg>
        <pc:spChg chg="mod">
          <ac:chgData name="Nicholas Brash" userId="b83689a0-640a-4c05-8294-2cc65bd8a56c" providerId="ADAL" clId="{B24FE1BF-3F0E-1340-996F-AE28381A697B}" dt="2022-06-30T12:58:13.831" v="5" actId="790"/>
          <ac:spMkLst>
            <pc:docMk/>
            <pc:sldMk cId="2122762786" sldId="583"/>
            <ac:spMk id="46" creationId="{E943361A-3E22-2049-860E-0A9259D90233}"/>
          </ac:spMkLst>
        </pc:spChg>
        <pc:spChg chg="mod">
          <ac:chgData name="Nicholas Brash" userId="b83689a0-640a-4c05-8294-2cc65bd8a56c" providerId="ADAL" clId="{B24FE1BF-3F0E-1340-996F-AE28381A697B}" dt="2022-06-30T12:58:13.831" v="5" actId="790"/>
          <ac:spMkLst>
            <pc:docMk/>
            <pc:sldMk cId="2122762786" sldId="583"/>
            <ac:spMk id="50" creationId="{FCA1DA70-DB84-1C48-BCB8-0E56898A9A47}"/>
          </ac:spMkLst>
        </pc:spChg>
        <pc:spChg chg="mod">
          <ac:chgData name="Nicholas Brash" userId="b83689a0-640a-4c05-8294-2cc65bd8a56c" providerId="ADAL" clId="{B24FE1BF-3F0E-1340-996F-AE28381A697B}" dt="2022-06-30T12:58:13.831" v="5" actId="790"/>
          <ac:spMkLst>
            <pc:docMk/>
            <pc:sldMk cId="2122762786" sldId="583"/>
            <ac:spMk id="51" creationId="{DE7E8823-3E38-FA4C-90F5-F5819B35C0C8}"/>
          </ac:spMkLst>
        </pc:spChg>
        <pc:spChg chg="mod">
          <ac:chgData name="Nicholas Brash" userId="b83689a0-640a-4c05-8294-2cc65bd8a56c" providerId="ADAL" clId="{B24FE1BF-3F0E-1340-996F-AE28381A697B}" dt="2022-06-30T12:58:13.831" v="5" actId="790"/>
          <ac:spMkLst>
            <pc:docMk/>
            <pc:sldMk cId="2122762786" sldId="583"/>
            <ac:spMk id="52" creationId="{838C14D4-F45B-4F4A-9F3F-6B279284A51B}"/>
          </ac:spMkLst>
        </pc:spChg>
        <pc:spChg chg="mod">
          <ac:chgData name="Nicholas Brash" userId="b83689a0-640a-4c05-8294-2cc65bd8a56c" providerId="ADAL" clId="{B24FE1BF-3F0E-1340-996F-AE28381A697B}" dt="2022-06-30T12:58:13.831" v="5" actId="790"/>
          <ac:spMkLst>
            <pc:docMk/>
            <pc:sldMk cId="2122762786" sldId="583"/>
            <ac:spMk id="53" creationId="{53F9037D-F967-A74B-97FA-B33DBB1AC7CC}"/>
          </ac:spMkLst>
        </pc:spChg>
      </pc:sldChg>
      <pc:sldChg chg="modSp mod">
        <pc:chgData name="Nicholas Brash" userId="b83689a0-640a-4c05-8294-2cc65bd8a56c" providerId="ADAL" clId="{B24FE1BF-3F0E-1340-996F-AE28381A697B}" dt="2022-06-30T12:58:24.436" v="6" actId="790"/>
        <pc:sldMkLst>
          <pc:docMk/>
          <pc:sldMk cId="3196299093" sldId="584"/>
        </pc:sldMkLst>
        <pc:spChg chg="mod">
          <ac:chgData name="Nicholas Brash" userId="b83689a0-640a-4c05-8294-2cc65bd8a56c" providerId="ADAL" clId="{B24FE1BF-3F0E-1340-996F-AE28381A697B}" dt="2022-06-30T12:58:24.436" v="6" actId="790"/>
          <ac:spMkLst>
            <pc:docMk/>
            <pc:sldMk cId="3196299093" sldId="584"/>
            <ac:spMk id="2" creationId="{D70FB71A-9943-F441-BE51-03519CBB941C}"/>
          </ac:spMkLst>
        </pc:spChg>
        <pc:spChg chg="mod">
          <ac:chgData name="Nicholas Brash" userId="b83689a0-640a-4c05-8294-2cc65bd8a56c" providerId="ADAL" clId="{B24FE1BF-3F0E-1340-996F-AE28381A697B}" dt="2022-06-30T12:58:24.436" v="6" actId="790"/>
          <ac:spMkLst>
            <pc:docMk/>
            <pc:sldMk cId="3196299093" sldId="584"/>
            <ac:spMk id="4" creationId="{F6F85C14-F1F0-3047-B35C-7222DA775213}"/>
          </ac:spMkLst>
        </pc:spChg>
        <pc:spChg chg="mod">
          <ac:chgData name="Nicholas Brash" userId="b83689a0-640a-4c05-8294-2cc65bd8a56c" providerId="ADAL" clId="{B24FE1BF-3F0E-1340-996F-AE28381A697B}" dt="2022-06-30T12:58:24.436" v="6" actId="790"/>
          <ac:spMkLst>
            <pc:docMk/>
            <pc:sldMk cId="3196299093" sldId="584"/>
            <ac:spMk id="19" creationId="{A73B5223-0B63-DA49-B49C-DE4FDC3A0AA0}"/>
          </ac:spMkLst>
        </pc:spChg>
        <pc:spChg chg="mod">
          <ac:chgData name="Nicholas Brash" userId="b83689a0-640a-4c05-8294-2cc65bd8a56c" providerId="ADAL" clId="{B24FE1BF-3F0E-1340-996F-AE28381A697B}" dt="2022-06-30T12:58:24.436" v="6" actId="790"/>
          <ac:spMkLst>
            <pc:docMk/>
            <pc:sldMk cId="3196299093" sldId="584"/>
            <ac:spMk id="20" creationId="{D8CEC749-8D65-0A47-983B-EE6D6F2D01BF}"/>
          </ac:spMkLst>
        </pc:spChg>
        <pc:spChg chg="mod">
          <ac:chgData name="Nicholas Brash" userId="b83689a0-640a-4c05-8294-2cc65bd8a56c" providerId="ADAL" clId="{B24FE1BF-3F0E-1340-996F-AE28381A697B}" dt="2022-06-30T12:58:24.436" v="6" actId="790"/>
          <ac:spMkLst>
            <pc:docMk/>
            <pc:sldMk cId="3196299093" sldId="584"/>
            <ac:spMk id="21" creationId="{CE8C061E-F793-B84C-B3FA-62FA0D2C1904}"/>
          </ac:spMkLst>
        </pc:spChg>
      </pc:sldChg>
      <pc:sldChg chg="modSp mod">
        <pc:chgData name="Nicholas Brash" userId="b83689a0-640a-4c05-8294-2cc65bd8a56c" providerId="ADAL" clId="{B24FE1BF-3F0E-1340-996F-AE28381A697B}" dt="2022-06-30T12:58:58.532" v="9" actId="790"/>
        <pc:sldMkLst>
          <pc:docMk/>
          <pc:sldMk cId="2466631266" sldId="585"/>
        </pc:sldMkLst>
        <pc:spChg chg="mod">
          <ac:chgData name="Nicholas Brash" userId="b83689a0-640a-4c05-8294-2cc65bd8a56c" providerId="ADAL" clId="{B24FE1BF-3F0E-1340-996F-AE28381A697B}" dt="2022-06-30T12:58:58.532" v="9" actId="790"/>
          <ac:spMkLst>
            <pc:docMk/>
            <pc:sldMk cId="2466631266" sldId="585"/>
            <ac:spMk id="2" creationId="{D70FB71A-9943-F441-BE51-03519CBB941C}"/>
          </ac:spMkLst>
        </pc:spChg>
        <pc:spChg chg="mod">
          <ac:chgData name="Nicholas Brash" userId="b83689a0-640a-4c05-8294-2cc65bd8a56c" providerId="ADAL" clId="{B24FE1BF-3F0E-1340-996F-AE28381A697B}" dt="2022-06-30T12:58:58.532" v="9" actId="790"/>
          <ac:spMkLst>
            <pc:docMk/>
            <pc:sldMk cId="2466631266" sldId="585"/>
            <ac:spMk id="3" creationId="{E047976B-2277-9F48-B68E-26CB4A1145FF}"/>
          </ac:spMkLst>
        </pc:spChg>
        <pc:spChg chg="mod">
          <ac:chgData name="Nicholas Brash" userId="b83689a0-640a-4c05-8294-2cc65bd8a56c" providerId="ADAL" clId="{B24FE1BF-3F0E-1340-996F-AE28381A697B}" dt="2022-06-30T12:58:58.532" v="9" actId="790"/>
          <ac:spMkLst>
            <pc:docMk/>
            <pc:sldMk cId="2466631266" sldId="585"/>
            <ac:spMk id="4" creationId="{3577DD90-D3C1-804A-B89F-5B0E3F1817F6}"/>
          </ac:spMkLst>
        </pc:spChg>
        <pc:spChg chg="mod">
          <ac:chgData name="Nicholas Brash" userId="b83689a0-640a-4c05-8294-2cc65bd8a56c" providerId="ADAL" clId="{B24FE1BF-3F0E-1340-996F-AE28381A697B}" dt="2022-06-30T12:58:58.532" v="9" actId="790"/>
          <ac:spMkLst>
            <pc:docMk/>
            <pc:sldMk cId="2466631266" sldId="585"/>
            <ac:spMk id="10" creationId="{1FBEC3CB-4407-3545-879D-206B4622D727}"/>
          </ac:spMkLst>
        </pc:spChg>
        <pc:spChg chg="mod">
          <ac:chgData name="Nicholas Brash" userId="b83689a0-640a-4c05-8294-2cc65bd8a56c" providerId="ADAL" clId="{B24FE1BF-3F0E-1340-996F-AE28381A697B}" dt="2022-06-30T12:58:58.532" v="9" actId="790"/>
          <ac:spMkLst>
            <pc:docMk/>
            <pc:sldMk cId="2466631266" sldId="585"/>
            <ac:spMk id="11" creationId="{BCD1BE2E-EEA6-5548-B80B-0FAE7BB38FEC}"/>
          </ac:spMkLst>
        </pc:spChg>
      </pc:sldChg>
      <pc:sldChg chg="mod modShow">
        <pc:chgData name="Nicholas Brash" userId="b83689a0-640a-4c05-8294-2cc65bd8a56c" providerId="ADAL" clId="{B24FE1BF-3F0E-1340-996F-AE28381A697B}" dt="2022-06-30T12:59:33.273" v="14" actId="729"/>
        <pc:sldMkLst>
          <pc:docMk/>
          <pc:sldMk cId="3253375654" sldId="592"/>
        </pc:sldMkLst>
      </pc:sldChg>
      <pc:sldChg chg="mod modShow">
        <pc:chgData name="Nicholas Brash" userId="b83689a0-640a-4c05-8294-2cc65bd8a56c" providerId="ADAL" clId="{B24FE1BF-3F0E-1340-996F-AE28381A697B}" dt="2022-06-30T12:59:28.249" v="13" actId="729"/>
        <pc:sldMkLst>
          <pc:docMk/>
          <pc:sldMk cId="1324568507" sldId="593"/>
        </pc:sldMkLst>
      </pc:sldChg>
      <pc:sldChg chg="mod modShow">
        <pc:chgData name="Nicholas Brash" userId="b83689a0-640a-4c05-8294-2cc65bd8a56c" providerId="ADAL" clId="{B24FE1BF-3F0E-1340-996F-AE28381A697B}" dt="2022-06-30T12:59:21.434" v="11" actId="729"/>
        <pc:sldMkLst>
          <pc:docMk/>
          <pc:sldMk cId="2126632397" sldId="594"/>
        </pc:sldMkLst>
      </pc:sldChg>
      <pc:sldChg chg="mod modShow">
        <pc:chgData name="Nicholas Brash" userId="b83689a0-640a-4c05-8294-2cc65bd8a56c" providerId="ADAL" clId="{B24FE1BF-3F0E-1340-996F-AE28381A697B}" dt="2022-06-30T12:59:24.918" v="12" actId="729"/>
        <pc:sldMkLst>
          <pc:docMk/>
          <pc:sldMk cId="3077020705" sldId="595"/>
        </pc:sldMkLst>
      </pc:sldChg>
      <pc:sldChg chg="mod modShow">
        <pc:chgData name="Nicholas Brash" userId="b83689a0-640a-4c05-8294-2cc65bd8a56c" providerId="ADAL" clId="{B24FE1BF-3F0E-1340-996F-AE28381A697B}" dt="2022-06-30T12:57:33.017" v="2" actId="729"/>
        <pc:sldMkLst>
          <pc:docMk/>
          <pc:sldMk cId="2428292726" sldId="615"/>
        </pc:sldMkLst>
      </pc:sldChg>
      <pc:sldChg chg="modSp mod">
        <pc:chgData name="Nicholas Brash" userId="b83689a0-640a-4c05-8294-2cc65bd8a56c" providerId="ADAL" clId="{B24FE1BF-3F0E-1340-996F-AE28381A697B}" dt="2022-06-30T12:58:40.302" v="7" actId="790"/>
        <pc:sldMkLst>
          <pc:docMk/>
          <pc:sldMk cId="3536775532" sldId="626"/>
        </pc:sldMkLst>
        <pc:spChg chg="mod">
          <ac:chgData name="Nicholas Brash" userId="b83689a0-640a-4c05-8294-2cc65bd8a56c" providerId="ADAL" clId="{B24FE1BF-3F0E-1340-996F-AE28381A697B}" dt="2022-06-30T12:58:40.302" v="7" actId="790"/>
          <ac:spMkLst>
            <pc:docMk/>
            <pc:sldMk cId="3536775532" sldId="626"/>
            <ac:spMk id="2" creationId="{C4419D36-E8CA-0E45-9A2D-C8E6A4ADEBDC}"/>
          </ac:spMkLst>
        </pc:spChg>
        <pc:spChg chg="mod">
          <ac:chgData name="Nicholas Brash" userId="b83689a0-640a-4c05-8294-2cc65bd8a56c" providerId="ADAL" clId="{B24FE1BF-3F0E-1340-996F-AE28381A697B}" dt="2022-06-30T12:58:40.302" v="7" actId="790"/>
          <ac:spMkLst>
            <pc:docMk/>
            <pc:sldMk cId="3536775532" sldId="626"/>
            <ac:spMk id="6" creationId="{2E78FE82-77AC-4349-838A-B09D0B0C3CE2}"/>
          </ac:spMkLst>
        </pc:spChg>
      </pc:sldChg>
      <pc:sldChg chg="mod modShow">
        <pc:chgData name="Nicholas Brash" userId="b83689a0-640a-4c05-8294-2cc65bd8a56c" providerId="ADAL" clId="{B24FE1BF-3F0E-1340-996F-AE28381A697B}" dt="2022-06-30T12:59:14.190" v="10" actId="729"/>
        <pc:sldMkLst>
          <pc:docMk/>
          <pc:sldMk cId="2354574691" sldId="628"/>
        </pc:sldMkLst>
      </pc:sldChg>
      <pc:sldChg chg="ord">
        <pc:chgData name="Nicholas Brash" userId="b83689a0-640a-4c05-8294-2cc65bd8a56c" providerId="ADAL" clId="{B24FE1BF-3F0E-1340-996F-AE28381A697B}" dt="2022-06-30T12:58:46.464" v="8" actId="20578"/>
        <pc:sldMkLst>
          <pc:docMk/>
          <pc:sldMk cId="1592332061" sldId="629"/>
        </pc:sldMkLst>
      </pc:sldChg>
    </pc:docChg>
  </pc:docChgLst>
  <pc:docChgLst>
    <pc:chgData name="Jens Weimar" userId="85965fd5-591e-4a77-8727-accdd8881004" providerId="ADAL" clId="{11B8CAF8-98DD-9C42-99E7-BBAA4084E596}"/>
    <pc:docChg chg="modSld">
      <pc:chgData name="Jens Weimar" userId="85965fd5-591e-4a77-8727-accdd8881004" providerId="ADAL" clId="{11B8CAF8-98DD-9C42-99E7-BBAA4084E596}" dt="2022-06-20T11:59:32.518" v="1" actId="729"/>
      <pc:docMkLst>
        <pc:docMk/>
      </pc:docMkLst>
      <pc:sldChg chg="mod modShow">
        <pc:chgData name="Jens Weimar" userId="85965fd5-591e-4a77-8727-accdd8881004" providerId="ADAL" clId="{11B8CAF8-98DD-9C42-99E7-BBAA4084E596}" dt="2022-06-20T11:59:16.748" v="0" actId="729"/>
        <pc:sldMkLst>
          <pc:docMk/>
          <pc:sldMk cId="3405302519" sldId="554"/>
        </pc:sldMkLst>
      </pc:sldChg>
      <pc:sldChg chg="mod modShow">
        <pc:chgData name="Jens Weimar" userId="85965fd5-591e-4a77-8727-accdd8881004" providerId="ADAL" clId="{11B8CAF8-98DD-9C42-99E7-BBAA4084E596}" dt="2022-06-20T11:59:16.748" v="0" actId="729"/>
        <pc:sldMkLst>
          <pc:docMk/>
          <pc:sldMk cId="2740188205" sldId="556"/>
        </pc:sldMkLst>
      </pc:sldChg>
      <pc:sldChg chg="mod modShow">
        <pc:chgData name="Jens Weimar" userId="85965fd5-591e-4a77-8727-accdd8881004" providerId="ADAL" clId="{11B8CAF8-98DD-9C42-99E7-BBAA4084E596}" dt="2022-06-20T11:59:16.748" v="0" actId="729"/>
        <pc:sldMkLst>
          <pc:docMk/>
          <pc:sldMk cId="1098873492" sldId="557"/>
        </pc:sldMkLst>
      </pc:sldChg>
      <pc:sldChg chg="mod modShow">
        <pc:chgData name="Jens Weimar" userId="85965fd5-591e-4a77-8727-accdd8881004" providerId="ADAL" clId="{11B8CAF8-98DD-9C42-99E7-BBAA4084E596}" dt="2022-06-20T11:59:32.518" v="1" actId="729"/>
        <pc:sldMkLst>
          <pc:docMk/>
          <pc:sldMk cId="1637922508" sldId="574"/>
        </pc:sldMkLst>
      </pc:sldChg>
      <pc:sldChg chg="mod modShow">
        <pc:chgData name="Jens Weimar" userId="85965fd5-591e-4a77-8727-accdd8881004" providerId="ADAL" clId="{11B8CAF8-98DD-9C42-99E7-BBAA4084E596}" dt="2022-06-20T11:59:32.518" v="1" actId="729"/>
        <pc:sldMkLst>
          <pc:docMk/>
          <pc:sldMk cId="3016967250" sldId="575"/>
        </pc:sldMkLst>
      </pc:sldChg>
      <pc:sldChg chg="mod modShow">
        <pc:chgData name="Jens Weimar" userId="85965fd5-591e-4a77-8727-accdd8881004" providerId="ADAL" clId="{11B8CAF8-98DD-9C42-99E7-BBAA4084E596}" dt="2022-06-20T11:59:32.518" v="1" actId="729"/>
        <pc:sldMkLst>
          <pc:docMk/>
          <pc:sldMk cId="554577585" sldId="576"/>
        </pc:sldMkLst>
      </pc:sldChg>
      <pc:sldChg chg="mod modShow">
        <pc:chgData name="Jens Weimar" userId="85965fd5-591e-4a77-8727-accdd8881004" providerId="ADAL" clId="{11B8CAF8-98DD-9C42-99E7-BBAA4084E596}" dt="2022-06-20T11:59:32.518" v="1" actId="729"/>
        <pc:sldMkLst>
          <pc:docMk/>
          <pc:sldMk cId="4240942982" sldId="624"/>
        </pc:sldMkLst>
      </pc:sldChg>
      <pc:sldChg chg="mod modShow">
        <pc:chgData name="Jens Weimar" userId="85965fd5-591e-4a77-8727-accdd8881004" providerId="ADAL" clId="{11B8CAF8-98DD-9C42-99E7-BBAA4084E596}" dt="2022-06-20T11:59:32.518" v="1" actId="729"/>
        <pc:sldMkLst>
          <pc:docMk/>
          <pc:sldMk cId="909884163" sldId="625"/>
        </pc:sldMkLst>
      </pc:sldChg>
    </pc:docChg>
  </pc:docChgLst>
  <pc:docChgLst>
    <pc:chgData name="Buket Özcan" userId="cb2f0c8f-c2a7-46e7-9925-feb76d04b9ac" providerId="ADAL" clId="{904493D1-64F5-C04A-8EDB-1A94E1EE68FD}"/>
    <pc:docChg chg="undo custSel addSld modSld sldOrd addSection modSection">
      <pc:chgData name="Buket Özcan" userId="cb2f0c8f-c2a7-46e7-9925-feb76d04b9ac" providerId="ADAL" clId="{904493D1-64F5-C04A-8EDB-1A94E1EE68FD}" dt="2023-03-10T21:19:26.169" v="6" actId="17846"/>
      <pc:docMkLst>
        <pc:docMk/>
      </pc:docMkLst>
      <pc:sldChg chg="ord">
        <pc:chgData name="Buket Özcan" userId="cb2f0c8f-c2a7-46e7-9925-feb76d04b9ac" providerId="ADAL" clId="{904493D1-64F5-C04A-8EDB-1A94E1EE68FD}" dt="2023-03-10T21:19:10.031" v="4" actId="20578"/>
        <pc:sldMkLst>
          <pc:docMk/>
          <pc:sldMk cId="1241218768" sldId="591"/>
        </pc:sldMkLst>
      </pc:sldChg>
      <pc:sldChg chg="add">
        <pc:chgData name="Buket Özcan" userId="cb2f0c8f-c2a7-46e7-9925-feb76d04b9ac" providerId="ADAL" clId="{904493D1-64F5-C04A-8EDB-1A94E1EE68FD}" dt="2023-03-10T21:19:26.129" v="5"/>
        <pc:sldMkLst>
          <pc:docMk/>
          <pc:sldMk cId="3077132946" sldId="639"/>
        </pc:sldMkLst>
      </pc:sldChg>
      <pc:sldChg chg="add">
        <pc:chgData name="Buket Özcan" userId="cb2f0c8f-c2a7-46e7-9925-feb76d04b9ac" providerId="ADAL" clId="{904493D1-64F5-C04A-8EDB-1A94E1EE68FD}" dt="2023-03-10T21:19:26.129" v="5"/>
        <pc:sldMkLst>
          <pc:docMk/>
          <pc:sldMk cId="683366262" sldId="640"/>
        </pc:sldMkLst>
      </pc:sldChg>
      <pc:sldChg chg="add">
        <pc:chgData name="Buket Özcan" userId="cb2f0c8f-c2a7-46e7-9925-feb76d04b9ac" providerId="ADAL" clId="{904493D1-64F5-C04A-8EDB-1A94E1EE68FD}" dt="2023-03-10T21:19:26.129" v="5"/>
        <pc:sldMkLst>
          <pc:docMk/>
          <pc:sldMk cId="3186366473" sldId="642"/>
        </pc:sldMkLst>
      </pc:sldChg>
    </pc:docChg>
  </pc:docChgLst>
  <pc:docChgLst>
    <pc:chgData name="Jens Weimar" userId="85965fd5-591e-4a77-8727-accdd8881004" providerId="ADAL" clId="{4B18CC0D-F296-584E-B0BA-33DC736CD918}"/>
    <pc:docChg chg="undo custSel addSld delSld modSld sldOrd modSection">
      <pc:chgData name="Jens Weimar" userId="85965fd5-591e-4a77-8727-accdd8881004" providerId="ADAL" clId="{4B18CC0D-F296-584E-B0BA-33DC736CD918}" dt="2022-09-21T12:20:56.950" v="17" actId="14100"/>
      <pc:docMkLst>
        <pc:docMk/>
      </pc:docMkLst>
      <pc:sldChg chg="add del">
        <pc:chgData name="Jens Weimar" userId="85965fd5-591e-4a77-8727-accdd8881004" providerId="ADAL" clId="{4B18CC0D-F296-584E-B0BA-33DC736CD918}" dt="2022-09-13T08:51:06.665" v="13"/>
        <pc:sldMkLst>
          <pc:docMk/>
          <pc:sldMk cId="3075489232" sldId="257"/>
        </pc:sldMkLst>
      </pc:sldChg>
      <pc:sldChg chg="add del">
        <pc:chgData name="Jens Weimar" userId="85965fd5-591e-4a77-8727-accdd8881004" providerId="ADAL" clId="{4B18CC0D-F296-584E-B0BA-33DC736CD918}" dt="2022-09-13T08:51:06.665" v="13"/>
        <pc:sldMkLst>
          <pc:docMk/>
          <pc:sldMk cId="2015873253" sldId="258"/>
        </pc:sldMkLst>
      </pc:sldChg>
      <pc:sldChg chg="add del">
        <pc:chgData name="Jens Weimar" userId="85965fd5-591e-4a77-8727-accdd8881004" providerId="ADAL" clId="{4B18CC0D-F296-584E-B0BA-33DC736CD918}" dt="2022-09-13T08:51:06.665" v="13"/>
        <pc:sldMkLst>
          <pc:docMk/>
          <pc:sldMk cId="375846852" sldId="259"/>
        </pc:sldMkLst>
      </pc:sldChg>
      <pc:sldChg chg="add del">
        <pc:chgData name="Jens Weimar" userId="85965fd5-591e-4a77-8727-accdd8881004" providerId="ADAL" clId="{4B18CC0D-F296-584E-B0BA-33DC736CD918}" dt="2022-09-13T08:51:06.665" v="13"/>
        <pc:sldMkLst>
          <pc:docMk/>
          <pc:sldMk cId="483033157" sldId="260"/>
        </pc:sldMkLst>
      </pc:sldChg>
      <pc:sldChg chg="add del">
        <pc:chgData name="Jens Weimar" userId="85965fd5-591e-4a77-8727-accdd8881004" providerId="ADAL" clId="{4B18CC0D-F296-584E-B0BA-33DC736CD918}" dt="2022-09-13T08:51:06.665" v="13"/>
        <pc:sldMkLst>
          <pc:docMk/>
          <pc:sldMk cId="294784949" sldId="261"/>
        </pc:sldMkLst>
      </pc:sldChg>
      <pc:sldChg chg="add del">
        <pc:chgData name="Jens Weimar" userId="85965fd5-591e-4a77-8727-accdd8881004" providerId="ADAL" clId="{4B18CC0D-F296-584E-B0BA-33DC736CD918}" dt="2022-09-13T08:51:06.665" v="13"/>
        <pc:sldMkLst>
          <pc:docMk/>
          <pc:sldMk cId="3584093741" sldId="262"/>
        </pc:sldMkLst>
      </pc:sldChg>
      <pc:sldChg chg="add del">
        <pc:chgData name="Jens Weimar" userId="85965fd5-591e-4a77-8727-accdd8881004" providerId="ADAL" clId="{4B18CC0D-F296-584E-B0BA-33DC736CD918}" dt="2022-09-13T08:51:06.665" v="13"/>
        <pc:sldMkLst>
          <pc:docMk/>
          <pc:sldMk cId="258121881" sldId="263"/>
        </pc:sldMkLst>
      </pc:sldChg>
      <pc:sldChg chg="add del">
        <pc:chgData name="Jens Weimar" userId="85965fd5-591e-4a77-8727-accdd8881004" providerId="ADAL" clId="{4B18CC0D-F296-584E-B0BA-33DC736CD918}" dt="2022-09-13T08:51:06.665" v="13"/>
        <pc:sldMkLst>
          <pc:docMk/>
          <pc:sldMk cId="3995084824" sldId="264"/>
        </pc:sldMkLst>
      </pc:sldChg>
      <pc:sldChg chg="add del">
        <pc:chgData name="Jens Weimar" userId="85965fd5-591e-4a77-8727-accdd8881004" providerId="ADAL" clId="{4B18CC0D-F296-584E-B0BA-33DC736CD918}" dt="2022-09-13T08:51:06.665" v="13"/>
        <pc:sldMkLst>
          <pc:docMk/>
          <pc:sldMk cId="4171209242" sldId="265"/>
        </pc:sldMkLst>
      </pc:sldChg>
      <pc:sldChg chg="addSp modSp">
        <pc:chgData name="Jens Weimar" userId="85965fd5-591e-4a77-8727-accdd8881004" providerId="ADAL" clId="{4B18CC0D-F296-584E-B0BA-33DC736CD918}" dt="2022-09-13T08:49:13.079" v="3" actId="1076"/>
        <pc:sldMkLst>
          <pc:docMk/>
          <pc:sldMk cId="1065598281" sldId="499"/>
        </pc:sldMkLst>
        <pc:picChg chg="add mod">
          <ac:chgData name="Jens Weimar" userId="85965fd5-591e-4a77-8727-accdd8881004" providerId="ADAL" clId="{4B18CC0D-F296-584E-B0BA-33DC736CD918}" dt="2022-09-13T08:49:13.079" v="3" actId="1076"/>
          <ac:picMkLst>
            <pc:docMk/>
            <pc:sldMk cId="1065598281" sldId="499"/>
            <ac:picMk id="1026" creationId="{CC11084D-7C0F-5DAA-F8B2-13716838B0D5}"/>
          </ac:picMkLst>
        </pc:picChg>
      </pc:sldChg>
      <pc:sldChg chg="modSp mod">
        <pc:chgData name="Jens Weimar" userId="85965fd5-591e-4a77-8727-accdd8881004" providerId="ADAL" clId="{4B18CC0D-F296-584E-B0BA-33DC736CD918}" dt="2022-09-21T12:20:56.950" v="17" actId="14100"/>
        <pc:sldMkLst>
          <pc:docMk/>
          <pc:sldMk cId="2122762786" sldId="583"/>
        </pc:sldMkLst>
        <pc:picChg chg="mod">
          <ac:chgData name="Jens Weimar" userId="85965fd5-591e-4a77-8727-accdd8881004" providerId="ADAL" clId="{4B18CC0D-F296-584E-B0BA-33DC736CD918}" dt="2022-09-21T12:20:56.950" v="17" actId="14100"/>
          <ac:picMkLst>
            <pc:docMk/>
            <pc:sldMk cId="2122762786" sldId="583"/>
            <ac:picMk id="47" creationId="{27EFF332-4914-D34B-805D-8FAC74C534BC}"/>
          </ac:picMkLst>
        </pc:picChg>
      </pc:sldChg>
      <pc:sldChg chg="mod modShow">
        <pc:chgData name="Jens Weimar" userId="85965fd5-591e-4a77-8727-accdd8881004" providerId="ADAL" clId="{4B18CC0D-F296-584E-B0BA-33DC736CD918}" dt="2022-09-13T08:49:34.244" v="4" actId="729"/>
        <pc:sldMkLst>
          <pc:docMk/>
          <pc:sldMk cId="1159018344" sldId="588"/>
        </pc:sldMkLst>
      </pc:sldChg>
      <pc:sldChg chg="mod modShow">
        <pc:chgData name="Jens Weimar" userId="85965fd5-591e-4a77-8727-accdd8881004" providerId="ADAL" clId="{4B18CC0D-F296-584E-B0BA-33DC736CD918}" dt="2022-09-13T08:49:34.244" v="4" actId="729"/>
        <pc:sldMkLst>
          <pc:docMk/>
          <pc:sldMk cId="3178615246" sldId="589"/>
        </pc:sldMkLst>
      </pc:sldChg>
      <pc:sldChg chg="mod modShow">
        <pc:chgData name="Jens Weimar" userId="85965fd5-591e-4a77-8727-accdd8881004" providerId="ADAL" clId="{4B18CC0D-F296-584E-B0BA-33DC736CD918}" dt="2022-09-13T08:49:34.244" v="4" actId="729"/>
        <pc:sldMkLst>
          <pc:docMk/>
          <pc:sldMk cId="1573488335" sldId="590"/>
        </pc:sldMkLst>
      </pc:sldChg>
      <pc:sldChg chg="mod modShow">
        <pc:chgData name="Jens Weimar" userId="85965fd5-591e-4a77-8727-accdd8881004" providerId="ADAL" clId="{4B18CC0D-F296-584E-B0BA-33DC736CD918}" dt="2022-09-13T08:49:34.244" v="4" actId="729"/>
        <pc:sldMkLst>
          <pc:docMk/>
          <pc:sldMk cId="1241218768" sldId="591"/>
        </pc:sldMkLst>
      </pc:sldChg>
      <pc:sldChg chg="add del ord">
        <pc:chgData name="Jens Weimar" userId="85965fd5-591e-4a77-8727-accdd8881004" providerId="ADAL" clId="{4B18CC0D-F296-584E-B0BA-33DC736CD918}" dt="2022-09-13T08:50:37.118" v="10"/>
        <pc:sldMkLst>
          <pc:docMk/>
          <pc:sldMk cId="1264158521" sldId="634"/>
        </pc:sldMkLst>
      </pc:sldChg>
      <pc:sldChg chg="add del ord">
        <pc:chgData name="Jens Weimar" userId="85965fd5-591e-4a77-8727-accdd8881004" providerId="ADAL" clId="{4B18CC0D-F296-584E-B0BA-33DC736CD918}" dt="2022-09-13T08:50:37.118" v="10"/>
        <pc:sldMkLst>
          <pc:docMk/>
          <pc:sldMk cId="388462874" sldId="635"/>
        </pc:sldMkLst>
      </pc:sldChg>
      <pc:sldChg chg="add del ord">
        <pc:chgData name="Jens Weimar" userId="85965fd5-591e-4a77-8727-accdd8881004" providerId="ADAL" clId="{4B18CC0D-F296-584E-B0BA-33DC736CD918}" dt="2022-09-13T08:50:37.118" v="10"/>
        <pc:sldMkLst>
          <pc:docMk/>
          <pc:sldMk cId="1099446581" sldId="636"/>
        </pc:sldMkLst>
      </pc:sldChg>
      <pc:sldChg chg="add del ord">
        <pc:chgData name="Jens Weimar" userId="85965fd5-591e-4a77-8727-accdd8881004" providerId="ADAL" clId="{4B18CC0D-F296-584E-B0BA-33DC736CD918}" dt="2022-09-13T08:50:37.118" v="10"/>
        <pc:sldMkLst>
          <pc:docMk/>
          <pc:sldMk cId="719525892" sldId="637"/>
        </pc:sldMkLst>
      </pc:sldChg>
      <pc:sldChg chg="add del">
        <pc:chgData name="Jens Weimar" userId="85965fd5-591e-4a77-8727-accdd8881004" providerId="ADAL" clId="{4B18CC0D-F296-584E-B0BA-33DC736CD918}" dt="2022-09-13T08:51:06.665" v="13"/>
        <pc:sldMkLst>
          <pc:docMk/>
          <pc:sldMk cId="4259760876" sldId="638"/>
        </pc:sldMkLst>
      </pc:sldChg>
      <pc:sldChg chg="add del">
        <pc:chgData name="Jens Weimar" userId="85965fd5-591e-4a77-8727-accdd8881004" providerId="ADAL" clId="{4B18CC0D-F296-584E-B0BA-33DC736CD918}" dt="2022-09-13T08:51:06.665" v="13"/>
        <pc:sldMkLst>
          <pc:docMk/>
          <pc:sldMk cId="10304336" sldId="639"/>
        </pc:sldMkLst>
      </pc:sldChg>
      <pc:sldMasterChg chg="delSldLayout">
        <pc:chgData name="Jens Weimar" userId="85965fd5-591e-4a77-8727-accdd8881004" providerId="ADAL" clId="{4B18CC0D-F296-584E-B0BA-33DC736CD918}" dt="2022-09-13T08:50:26.316" v="7" actId="2696"/>
        <pc:sldMasterMkLst>
          <pc:docMk/>
          <pc:sldMasterMk cId="2522386199" sldId="2147483827"/>
        </pc:sldMasterMkLst>
        <pc:sldLayoutChg chg="del">
          <pc:chgData name="Jens Weimar" userId="85965fd5-591e-4a77-8727-accdd8881004" providerId="ADAL" clId="{4B18CC0D-F296-584E-B0BA-33DC736CD918}" dt="2022-09-13T08:50:26.316" v="7" actId="2696"/>
          <pc:sldLayoutMkLst>
            <pc:docMk/>
            <pc:sldMasterMk cId="2522386199" sldId="2147483827"/>
            <pc:sldLayoutMk cId="3406817387" sldId="2147483842"/>
          </pc:sldLayoutMkLst>
        </pc:sldLayoutChg>
        <pc:sldLayoutChg chg="del">
          <pc:chgData name="Jens Weimar" userId="85965fd5-591e-4a77-8727-accdd8881004" providerId="ADAL" clId="{4B18CC0D-F296-584E-B0BA-33DC736CD918}" dt="2022-09-13T08:50:26.316" v="7" actId="2696"/>
          <pc:sldLayoutMkLst>
            <pc:docMk/>
            <pc:sldMasterMk cId="2522386199" sldId="2147483827"/>
            <pc:sldLayoutMk cId="3277058602" sldId="2147483843"/>
          </pc:sldLayoutMkLst>
        </pc:sldLayoutChg>
        <pc:sldLayoutChg chg="del">
          <pc:chgData name="Jens Weimar" userId="85965fd5-591e-4a77-8727-accdd8881004" providerId="ADAL" clId="{4B18CC0D-F296-584E-B0BA-33DC736CD918}" dt="2022-09-13T08:50:26.316" v="7" actId="2696"/>
          <pc:sldLayoutMkLst>
            <pc:docMk/>
            <pc:sldMasterMk cId="2522386199" sldId="2147483827"/>
            <pc:sldLayoutMk cId="316812565" sldId="2147483844"/>
          </pc:sldLayoutMkLst>
        </pc:sldLayoutChg>
      </pc:sldMasterChg>
    </pc:docChg>
  </pc:docChgLst>
  <pc:docChgLst>
    <pc:chgData name="Buket Özcan" userId="cb2f0c8f-c2a7-46e7-9925-feb76d04b9ac" providerId="ADAL" clId="{3FB34F47-3460-0149-82E6-57CAA1889BC2}"/>
    <pc:docChg chg="addSld delSld modSld modSection">
      <pc:chgData name="Buket Özcan" userId="cb2f0c8f-c2a7-46e7-9925-feb76d04b9ac" providerId="ADAL" clId="{3FB34F47-3460-0149-82E6-57CAA1889BC2}" dt="2022-08-08T18:08:26.804" v="5" actId="2696"/>
      <pc:docMkLst>
        <pc:docMk/>
      </pc:docMkLst>
      <pc:sldChg chg="del">
        <pc:chgData name="Buket Özcan" userId="cb2f0c8f-c2a7-46e7-9925-feb76d04b9ac" providerId="ADAL" clId="{3FB34F47-3460-0149-82E6-57CAA1889BC2}" dt="2022-08-08T18:08:26.804" v="5" actId="2696"/>
        <pc:sldMkLst>
          <pc:docMk/>
          <pc:sldMk cId="389448661" sldId="571"/>
        </pc:sldMkLst>
      </pc:sldChg>
      <pc:sldChg chg="del">
        <pc:chgData name="Buket Özcan" userId="cb2f0c8f-c2a7-46e7-9925-feb76d04b9ac" providerId="ADAL" clId="{3FB34F47-3460-0149-82E6-57CAA1889BC2}" dt="2022-08-08T12:20:12.825" v="1" actId="2696"/>
        <pc:sldMkLst>
          <pc:docMk/>
          <pc:sldMk cId="4003403108" sldId="573"/>
        </pc:sldMkLst>
      </pc:sldChg>
      <pc:sldChg chg="add">
        <pc:chgData name="Buket Özcan" userId="cb2f0c8f-c2a7-46e7-9925-feb76d04b9ac" providerId="ADAL" clId="{3FB34F47-3460-0149-82E6-57CAA1889BC2}" dt="2022-08-08T12:20:05.578" v="0"/>
        <pc:sldMkLst>
          <pc:docMk/>
          <pc:sldMk cId="3296395211" sldId="632"/>
        </pc:sldMkLst>
      </pc:sldChg>
      <pc:sldChg chg="add">
        <pc:chgData name="Buket Özcan" userId="cb2f0c8f-c2a7-46e7-9925-feb76d04b9ac" providerId="ADAL" clId="{3FB34F47-3460-0149-82E6-57CAA1889BC2}" dt="2022-08-08T18:08:24.778" v="4"/>
        <pc:sldMkLst>
          <pc:docMk/>
          <pc:sldMk cId="1643490035" sldId="633"/>
        </pc:sldMkLst>
      </pc:sldChg>
      <pc:sldChg chg="add del">
        <pc:chgData name="Buket Özcan" userId="cb2f0c8f-c2a7-46e7-9925-feb76d04b9ac" providerId="ADAL" clId="{3FB34F47-3460-0149-82E6-57CAA1889BC2}" dt="2022-08-08T18:08:24.729" v="3"/>
        <pc:sldMkLst>
          <pc:docMk/>
          <pc:sldMk cId="3518660546" sldId="63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617FD8-3C79-8D45-A2C8-4B6BBD51E2EE}" type="datetimeFigureOut">
              <a:rPr lang="de-DE" smtClean="0"/>
              <a:t>06.07.2023</a:t>
            </a:fld>
            <a:endParaRPr lang="de-D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0CB825-4BC3-FA47-991F-83E99ADE5F1F}" type="slidenum">
              <a:rPr lang="de-DE" smtClean="0"/>
              <a:t>‹#›</a:t>
            </a:fld>
            <a:endParaRPr lang="de-DE"/>
          </a:p>
        </p:txBody>
      </p:sp>
    </p:spTree>
    <p:extLst>
      <p:ext uri="{BB962C8B-B14F-4D97-AF65-F5344CB8AC3E}">
        <p14:creationId xmlns:p14="http://schemas.microsoft.com/office/powerpoint/2010/main" val="1170577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51A69-C562-4FC5-92DC-994CDC1376A2}" type="datetimeFigureOut">
              <a:rPr lang="en-US" smtClean="0"/>
              <a:t>7/6/2023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47B73-6B03-4EF3-AD40-683CE00DABF6}" type="slidenum">
              <a:rPr lang="en-US" smtClean="0"/>
              <a:t>‹#›</a:t>
            </a:fld>
            <a:endParaRPr lang="en-US"/>
          </a:p>
        </p:txBody>
      </p:sp>
    </p:spTree>
    <p:extLst>
      <p:ext uri="{BB962C8B-B14F-4D97-AF65-F5344CB8AC3E}">
        <p14:creationId xmlns:p14="http://schemas.microsoft.com/office/powerpoint/2010/main" val="1300632733"/>
      </p:ext>
    </p:extLst>
  </p:cSld>
  <p:clrMap bg1="lt1" tx1="dk1" bg2="lt2" tx2="dk2" accent1="accent1" accent2="accent2" accent3="accent3" accent4="accent4" accent5="accent5" accent6="accent6" hlink="hlink" folHlink="folHlink"/>
  <p:notesStyle>
    <a:lvl1pPr marL="0" algn="l" defTabSz="914292" rtl="0" eaLnBrk="1" latinLnBrk="0" hangingPunct="1">
      <a:defRPr sz="1200" kern="1200">
        <a:solidFill>
          <a:schemeClr val="tx1"/>
        </a:solidFill>
        <a:latin typeface="+mn-lt"/>
        <a:ea typeface="+mn-ea"/>
        <a:cs typeface="+mn-cs"/>
      </a:defRPr>
    </a:lvl1pPr>
    <a:lvl2pPr marL="457146" algn="l" defTabSz="914292" rtl="0" eaLnBrk="1" latinLnBrk="0" hangingPunct="1">
      <a:defRPr sz="1200" kern="1200">
        <a:solidFill>
          <a:schemeClr val="tx1"/>
        </a:solidFill>
        <a:latin typeface="+mn-lt"/>
        <a:ea typeface="+mn-ea"/>
        <a:cs typeface="+mn-cs"/>
      </a:defRPr>
    </a:lvl2pPr>
    <a:lvl3pPr marL="914292" algn="l" defTabSz="914292" rtl="0" eaLnBrk="1" latinLnBrk="0" hangingPunct="1">
      <a:defRPr sz="1200" kern="1200">
        <a:solidFill>
          <a:schemeClr val="tx1"/>
        </a:solidFill>
        <a:latin typeface="+mn-lt"/>
        <a:ea typeface="+mn-ea"/>
        <a:cs typeface="+mn-cs"/>
      </a:defRPr>
    </a:lvl3pPr>
    <a:lvl4pPr marL="1371438" algn="l" defTabSz="914292" rtl="0" eaLnBrk="1" latinLnBrk="0" hangingPunct="1">
      <a:defRPr sz="1200" kern="1200">
        <a:solidFill>
          <a:schemeClr val="tx1"/>
        </a:solidFill>
        <a:latin typeface="+mn-lt"/>
        <a:ea typeface="+mn-ea"/>
        <a:cs typeface="+mn-cs"/>
      </a:defRPr>
    </a:lvl4pPr>
    <a:lvl5pPr marL="1828584" algn="l" defTabSz="914292" rtl="0" eaLnBrk="1" latinLnBrk="0" hangingPunct="1">
      <a:defRPr sz="1200" kern="1200">
        <a:solidFill>
          <a:schemeClr val="tx1"/>
        </a:solidFill>
        <a:latin typeface="+mn-lt"/>
        <a:ea typeface="+mn-ea"/>
        <a:cs typeface="+mn-cs"/>
      </a:defRPr>
    </a:lvl5pPr>
    <a:lvl6pPr marL="2285730" algn="l" defTabSz="914292" rtl="0" eaLnBrk="1" latinLnBrk="0" hangingPunct="1">
      <a:defRPr sz="1200" kern="1200">
        <a:solidFill>
          <a:schemeClr val="tx1"/>
        </a:solidFill>
        <a:latin typeface="+mn-lt"/>
        <a:ea typeface="+mn-ea"/>
        <a:cs typeface="+mn-cs"/>
      </a:defRPr>
    </a:lvl6pPr>
    <a:lvl7pPr marL="2742875" algn="l" defTabSz="914292" rtl="0" eaLnBrk="1" latinLnBrk="0" hangingPunct="1">
      <a:defRPr sz="1200" kern="1200">
        <a:solidFill>
          <a:schemeClr val="tx1"/>
        </a:solidFill>
        <a:latin typeface="+mn-lt"/>
        <a:ea typeface="+mn-ea"/>
        <a:cs typeface="+mn-cs"/>
      </a:defRPr>
    </a:lvl7pPr>
    <a:lvl8pPr marL="3200022" algn="l" defTabSz="914292" rtl="0" eaLnBrk="1" latinLnBrk="0" hangingPunct="1">
      <a:defRPr sz="1200" kern="1200">
        <a:solidFill>
          <a:schemeClr val="tx1"/>
        </a:solidFill>
        <a:latin typeface="+mn-lt"/>
        <a:ea typeface="+mn-ea"/>
        <a:cs typeface="+mn-cs"/>
      </a:defRPr>
    </a:lvl8pPr>
    <a:lvl9pPr marL="3657167" algn="l" defTabSz="91429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747B73-6B03-4EF3-AD40-683CE00DABF6}" type="slidenum">
              <a:rPr lang="en-US" smtClean="0"/>
              <a:t>11</a:t>
            </a:fld>
            <a:endParaRPr lang="en-US"/>
          </a:p>
        </p:txBody>
      </p:sp>
    </p:spTree>
    <p:extLst>
      <p:ext uri="{BB962C8B-B14F-4D97-AF65-F5344CB8AC3E}">
        <p14:creationId xmlns:p14="http://schemas.microsoft.com/office/powerpoint/2010/main" val="1297055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 registry</a:t>
            </a:r>
          </a:p>
          <a:p>
            <a:endParaRPr lang="en-US" dirty="0"/>
          </a:p>
          <a:p>
            <a:r>
              <a:rPr lang="en-US" dirty="0"/>
              <a:t>The schema registry is a service in Kafka that stores and manages Avro schemas. Producers can register new schemas with the registry, and consumers can retrieve the latest version of a schema when reading messages from a topic. The schema registry also provides schema compatibility checks, which ensure that producers and consumers are using compatible versions of the schema.</a:t>
            </a:r>
          </a:p>
          <a:p>
            <a:r>
              <a:rPr lang="en-US" b="0" i="0" dirty="0">
                <a:solidFill>
                  <a:srgbClr val="4A4A4A"/>
                </a:solidFill>
                <a:effectLst/>
                <a:latin typeface="Roboto" panose="02000000000000000000" pitchFamily="2" charset="0"/>
              </a:rPr>
              <a:t>Schema Registry provides several benefits, including data validation, compatibility checking, versioning, and evolution. It also simplifies the development and maintenance of data pipelines and reduces the risk of data compatibility issues, data corruption, and data loss.</a:t>
            </a:r>
            <a:endParaRPr lang="en-US" dirty="0"/>
          </a:p>
          <a:p>
            <a:endParaRPr lang="en-US" dirty="0"/>
          </a:p>
          <a:p>
            <a:r>
              <a:rPr lang="en-US" dirty="0"/>
              <a:t>Avro schema</a:t>
            </a:r>
          </a:p>
          <a:p>
            <a:endParaRPr lang="en-US" dirty="0"/>
          </a:p>
          <a:p>
            <a:r>
              <a:rPr lang="en-US" dirty="0"/>
              <a:t>Avro is a data serialization format that is used in Kafka to encode messages in a compact and efficient way. Avro schemas define the structure of the data being encoded, including the data types of each field and any nested structures. Schemas can be stored in a schema registry, which allows producers and consumers to share and validate schemas dynamically.</a:t>
            </a:r>
          </a:p>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23</a:t>
            </a:fld>
            <a:endParaRPr lang="en-US"/>
          </a:p>
        </p:txBody>
      </p:sp>
    </p:spTree>
    <p:extLst>
      <p:ext uri="{BB962C8B-B14F-4D97-AF65-F5344CB8AC3E}">
        <p14:creationId xmlns:p14="http://schemas.microsoft.com/office/powerpoint/2010/main" val="3653867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24</a:t>
            </a:fld>
            <a:endParaRPr lang="en-US"/>
          </a:p>
        </p:txBody>
      </p:sp>
    </p:spTree>
    <p:extLst>
      <p:ext uri="{BB962C8B-B14F-4D97-AF65-F5344CB8AC3E}">
        <p14:creationId xmlns:p14="http://schemas.microsoft.com/office/powerpoint/2010/main" val="1077621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26</a:t>
            </a:fld>
            <a:endParaRPr lang="en-US"/>
          </a:p>
        </p:txBody>
      </p:sp>
    </p:spTree>
    <p:extLst>
      <p:ext uri="{BB962C8B-B14F-4D97-AF65-F5344CB8AC3E}">
        <p14:creationId xmlns:p14="http://schemas.microsoft.com/office/powerpoint/2010/main" val="3068801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Pros:</a:t>
            </a:r>
          </a:p>
          <a:p>
            <a:endParaRPr lang="en-US" dirty="0"/>
          </a:p>
          <a:p>
            <a:r>
              <a:rPr lang="en-US" dirty="0"/>
              <a:t>High throughput and low latency: Kafka is designed to handle high volumes of data and can process messages very quickly with low latency.</a:t>
            </a:r>
          </a:p>
          <a:p>
            <a:r>
              <a:rPr lang="en-US" dirty="0"/>
              <a:t>Scalability: Kafka can be scaled horizontally by adding more brokers and partitions to handle increasing data volumes and traffic.</a:t>
            </a:r>
          </a:p>
          <a:p>
            <a:r>
              <a:rPr lang="en-US" dirty="0"/>
              <a:t>Durability: Kafka is designed to be highly durable and can store large amounts of data for extended periods of time.</a:t>
            </a:r>
          </a:p>
          <a:p>
            <a:r>
              <a:rPr lang="en-US" dirty="0"/>
              <a:t>Real-time data processing: Kafka can be used for real-time data processing and analytics, allowing businesses to make data-driven decisions more quickly.</a:t>
            </a:r>
          </a:p>
          <a:p>
            <a:r>
              <a:rPr lang="en-US" dirty="0"/>
              <a:t>Flexibility: Kafka can be used for a wide range of use cases, including messaging, stream processing, and data integration.</a:t>
            </a:r>
          </a:p>
          <a:p>
            <a:r>
              <a:rPr lang="en-US" dirty="0"/>
              <a:t>Cons:</a:t>
            </a:r>
          </a:p>
          <a:p>
            <a:endParaRPr lang="en-US" dirty="0"/>
          </a:p>
          <a:p>
            <a:r>
              <a:rPr lang="en-US" dirty="0"/>
              <a:t>Complexity: Setting up and managing a Kafka cluster can be complex and require a significant amount of expertise.</a:t>
            </a:r>
          </a:p>
          <a:p>
            <a:r>
              <a:rPr lang="en-US" dirty="0"/>
              <a:t>High resource usage: Kafka can consume a lot of resources, especially when processing high volumes of data.</a:t>
            </a:r>
          </a:p>
          <a:p>
            <a:r>
              <a:rPr lang="en-US" dirty="0"/>
              <a:t>Potential data loss: Kafka is designed to be highly durable, but data loss can still occur in rare circumstances, such as when a broker fails and data is not properly replicated to another broker.</a:t>
            </a:r>
          </a:p>
          <a:p>
            <a:r>
              <a:rPr lang="en-US" dirty="0"/>
              <a:t>Integration challenges: Kafka may require significant changes to existing data processing workflows and may not integrate easily with certain technologies or platforms.</a:t>
            </a:r>
          </a:p>
          <a:p>
            <a:r>
              <a:rPr lang="en-US" dirty="0"/>
              <a:t>Cost: Setting up and managing a Kafka cluster can be expensive, especially for smaller organizations or projects.</a:t>
            </a:r>
          </a:p>
          <a:p>
            <a:endParaRPr lang="en-US" dirty="0"/>
          </a:p>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27</a:t>
            </a:fld>
            <a:endParaRPr lang="en-US"/>
          </a:p>
        </p:txBody>
      </p:sp>
    </p:spTree>
    <p:extLst>
      <p:ext uri="{BB962C8B-B14F-4D97-AF65-F5344CB8AC3E}">
        <p14:creationId xmlns:p14="http://schemas.microsoft.com/office/powerpoint/2010/main" val="425854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747B73-6B03-4EF3-AD40-683CE00DABF6}" type="slidenum">
              <a:rPr lang="en-US" smtClean="0"/>
              <a:t>31</a:t>
            </a:fld>
            <a:endParaRPr lang="en-US"/>
          </a:p>
        </p:txBody>
      </p:sp>
    </p:spTree>
    <p:extLst>
      <p:ext uri="{BB962C8B-B14F-4D97-AF65-F5344CB8AC3E}">
        <p14:creationId xmlns:p14="http://schemas.microsoft.com/office/powerpoint/2010/main" val="4135520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13</a:t>
            </a:fld>
            <a:endParaRPr lang="en-US"/>
          </a:p>
        </p:txBody>
      </p:sp>
    </p:spTree>
    <p:extLst>
      <p:ext uri="{BB962C8B-B14F-4D97-AF65-F5344CB8AC3E}">
        <p14:creationId xmlns:p14="http://schemas.microsoft.com/office/powerpoint/2010/main" val="3413779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1828584"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58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751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17</a:t>
            </a:fld>
            <a:endParaRPr lang="en-US"/>
          </a:p>
        </p:txBody>
      </p:sp>
    </p:spTree>
    <p:extLst>
      <p:ext uri="{BB962C8B-B14F-4D97-AF65-F5344CB8AC3E}">
        <p14:creationId xmlns:p14="http://schemas.microsoft.com/office/powerpoint/2010/main" val="3259619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Event-driven development (EDD) is a software development approach that focuses on responding to events or changes in state in a system. Instead of executing a predefined sequence of steps, event-driven systems respond to events as they occur, triggering actions in response to those events.</a:t>
            </a:r>
          </a:p>
          <a:p>
            <a:r>
              <a:rPr lang="en-US" dirty="0"/>
              <a:t>One of the key benefits of EDD is that it allows for a more reactive and responsive system. </a:t>
            </a:r>
          </a:p>
          <a:p>
            <a:endParaRPr lang="en-US" dirty="0"/>
          </a:p>
          <a:p>
            <a:r>
              <a:rPr lang="en-US" dirty="0"/>
              <a:t>Event-Driven Microservices</a:t>
            </a:r>
          </a:p>
          <a:p>
            <a:r>
              <a:rPr lang="en-US" dirty="0"/>
              <a:t>Apache Kafka is the most popular tool for microservices because it solves many of the issues of microservices orchestration while enabling attributes that microservices aim to achieve, such as scalability, efficiency, and speed. It also facilitates inter-service communication while preserving ultra-low latency and fault tolerance.</a:t>
            </a:r>
          </a:p>
          <a:p>
            <a:endParaRPr lang="en-US" dirty="0"/>
          </a:p>
          <a:p>
            <a:endParaRPr lang="en-US" dirty="0"/>
          </a:p>
          <a:p>
            <a:r>
              <a:rPr lang="en-US" b="1" dirty="0"/>
              <a:t>High Throughput</a:t>
            </a:r>
          </a:p>
          <a:p>
            <a:r>
              <a:rPr lang="en-US" dirty="0"/>
              <a:t>Capable of handling high-velocity and high-volume data, Kafka can handle millions of messages per second.</a:t>
            </a:r>
          </a:p>
          <a:p>
            <a:r>
              <a:rPr lang="en-US" b="1" dirty="0"/>
              <a:t>High Scalability</a:t>
            </a:r>
          </a:p>
          <a:p>
            <a:r>
              <a:rPr lang="en-US" dirty="0"/>
              <a:t>Scale Kafka clusters up to a thousand brokers, trillions of messages per day, petabytes of data, hundreds of thousands of partitions. Elastically expand and contract storage and processing.</a:t>
            </a:r>
          </a:p>
          <a:p>
            <a:r>
              <a:rPr lang="en-US" b="1" dirty="0"/>
              <a:t>Low Latency</a:t>
            </a:r>
          </a:p>
          <a:p>
            <a:r>
              <a:rPr lang="en-US" dirty="0"/>
              <a:t>Can deliver these high volume of messages using a cluster of machines with latencies as low as 2ms</a:t>
            </a:r>
          </a:p>
          <a:p>
            <a:r>
              <a:rPr lang="en-US" b="1" dirty="0"/>
              <a:t>Permanent Storage</a:t>
            </a:r>
          </a:p>
          <a:p>
            <a:r>
              <a:rPr lang="en-US" dirty="0"/>
              <a:t>Safely, securely store streams of data in a distributed, durable, reliable, fault-tolerant cluster</a:t>
            </a:r>
          </a:p>
          <a:p>
            <a:r>
              <a:rPr lang="en-US" b="1" dirty="0"/>
              <a:t>High Availability</a:t>
            </a:r>
          </a:p>
          <a:p>
            <a:r>
              <a:rPr lang="en-US" dirty="0"/>
              <a:t>Extend clusters efficiently over availability zones or connect clusters across geographic regions, making Kafka highly available and fault tolerant with no risk of data loss.</a:t>
            </a:r>
          </a:p>
          <a:p>
            <a:endParaRPr lang="en-US" dirty="0"/>
          </a:p>
          <a:p>
            <a:endParaRPr lang="en-US" dirty="0"/>
          </a:p>
          <a:p>
            <a:endParaRPr lang="en-US" dirty="0"/>
          </a:p>
          <a:p>
            <a:r>
              <a:rPr lang="en-US" dirty="0"/>
              <a:t>Apache Kafka® is an event streaming platform. What does that mean?</a:t>
            </a:r>
          </a:p>
          <a:p>
            <a:r>
              <a:rPr lang="en-US" dirty="0"/>
              <a:t>Kafka combines three key capabilities so you can implement your use cases for event streaming end-to-end with a single battle-tested solution:</a:t>
            </a:r>
          </a:p>
          <a:p>
            <a:r>
              <a:rPr lang="en-US" dirty="0"/>
              <a:t>To publish (write) and subscribe to (read) streams of events, including continuous import/export of your data from other systems.</a:t>
            </a:r>
          </a:p>
          <a:p>
            <a:r>
              <a:rPr lang="en-US" dirty="0"/>
              <a:t>To store streams of events durably and reliably for as long as you want.</a:t>
            </a:r>
          </a:p>
          <a:p>
            <a:r>
              <a:rPr lang="en-US" dirty="0"/>
              <a:t>To process streams of events as they occur or retrospectively.</a:t>
            </a:r>
          </a:p>
          <a:p>
            <a:r>
              <a:rPr lang="en-US" dirty="0"/>
              <a:t>And all this functionality is provided in a distributed, highly scalable, elastic, fault-tolerant, and secure manner. Kafka can be deployed on bare-metal hardware, virtual machines, and containers, and on-premises as well as in the cloud. You can choose between self-managing your Kafka environments and using fully managed services offered by a variety of vendors.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18</a:t>
            </a:fld>
            <a:endParaRPr lang="en-US"/>
          </a:p>
        </p:txBody>
      </p:sp>
    </p:spTree>
    <p:extLst>
      <p:ext uri="{BB962C8B-B14F-4D97-AF65-F5344CB8AC3E}">
        <p14:creationId xmlns:p14="http://schemas.microsoft.com/office/powerpoint/2010/main" val="1171683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Kafka, a broker is a node in the cluster that is responsible for storing and serving messages. Brokers work together to form a distributed system that can scale horizontally by adding more nodes as needed. Each broker can handle multiple topics and partitions, and they communicate with each other to ensure that messages are replicated and available for consumption.</a:t>
            </a:r>
          </a:p>
          <a:p>
            <a:endParaRPr lang="en-US" dirty="0"/>
          </a:p>
          <a:p>
            <a:r>
              <a:rPr lang="en-US" dirty="0"/>
              <a:t>Zookeeper is a distributed coordination service that plays a critical role in managing Kafka clusters. Specifically, Zookeeper is responsible for the following tasks in Kafka:</a:t>
            </a:r>
          </a:p>
          <a:p>
            <a:endParaRPr lang="en-US" dirty="0"/>
          </a:p>
          <a:p>
            <a:r>
              <a:rPr lang="en-US" dirty="0"/>
              <a:t>Cluster configuration management: Zookeeper maintains the configuration information for the Kafka cluster, including the location of brokers, topics, and partition assignments.</a:t>
            </a:r>
          </a:p>
          <a:p>
            <a:r>
              <a:rPr lang="en-US" dirty="0"/>
              <a:t>Broker discovery: When a new consumer or producer connects to the Kafka cluster, it first connects to Zookeeper to discover the current list of available brokers.</a:t>
            </a:r>
          </a:p>
          <a:p>
            <a:r>
              <a:rPr lang="en-US" dirty="0"/>
              <a:t>Leader election: Zookeeper is used to elect a leader for each partition. The leader is responsible for handling read and write requests for that partition, while the other brokers in the cluster act as followers and replicate data from the leader.</a:t>
            </a:r>
          </a:p>
          <a:p>
            <a:r>
              <a:rPr lang="en-US" dirty="0"/>
              <a:t>Offset management: Kafka consumers store their current offset (i.e., the position of the last message they have consumed) in Zookeeper. This allows consumers to resume reading from where they left off after a failure or restart.</a:t>
            </a:r>
          </a:p>
          <a:p>
            <a:r>
              <a:rPr lang="en-US" dirty="0"/>
              <a:t>Overall, Zookeeper provides a centralized and reliable source of information for Kafka brokers and consumers. It helps to ensure that the Kafka cluster operates smoothly and that messages are processed correctly, even in the presence of failures or network partitions.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19</a:t>
            </a:fld>
            <a:endParaRPr lang="en-US"/>
          </a:p>
        </p:txBody>
      </p:sp>
    </p:spTree>
    <p:extLst>
      <p:ext uri="{BB962C8B-B14F-4D97-AF65-F5344CB8AC3E}">
        <p14:creationId xmlns:p14="http://schemas.microsoft.com/office/powerpoint/2010/main" val="2410497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a:t>
            </a:r>
          </a:p>
          <a:p>
            <a:r>
              <a:rPr lang="en-US" dirty="0"/>
              <a:t>A topic in Kafka is a logical stream of messages that is partitioned and distributed across multiple brokers in the cluster. Topics can have multiple producers and consumers, and they can be created and managed dynamically.</a:t>
            </a:r>
          </a:p>
          <a:p>
            <a:endParaRPr lang="en-US" dirty="0"/>
          </a:p>
          <a:p>
            <a:endParaRPr lang="en-US" dirty="0"/>
          </a:p>
          <a:p>
            <a:r>
              <a:rPr lang="en-US" dirty="0"/>
              <a:t>Producer</a:t>
            </a:r>
          </a:p>
          <a:p>
            <a:r>
              <a:rPr lang="en-US" dirty="0"/>
              <a:t>A producer in Kafka is an application or service that is responsible for generating messages and sending them to a Kafka topic. Producers can send messages synchronously or asynchronously, and they can choose to receive acknowledgments for successful delivery or simply fire and forget.</a:t>
            </a:r>
          </a:p>
          <a:p>
            <a:endParaRPr lang="en-US" dirty="0"/>
          </a:p>
          <a:p>
            <a:r>
              <a:rPr lang="en-US" dirty="0"/>
              <a:t>Consumer</a:t>
            </a:r>
          </a:p>
          <a:p>
            <a:r>
              <a:rPr lang="en-US" dirty="0"/>
              <a:t>A consumer in Kafka is an application or service that reads messages from a Kafka topic and processes them. Consumers can be part of a consumer group, which allows them to share the load of processing messages across multiple instances. Consumers can also choose where to start reading from a topic by specifying an offset.</a:t>
            </a:r>
          </a:p>
        </p:txBody>
      </p:sp>
      <p:sp>
        <p:nvSpPr>
          <p:cNvPr id="4" name="Slide Number Placeholder 3"/>
          <p:cNvSpPr>
            <a:spLocks noGrp="1"/>
          </p:cNvSpPr>
          <p:nvPr>
            <p:ph type="sldNum" sz="quarter" idx="5"/>
          </p:nvPr>
        </p:nvSpPr>
        <p:spPr/>
        <p:txBody>
          <a:bodyPr/>
          <a:lstStyle/>
          <a:p>
            <a:fld id="{8C747B73-6B03-4EF3-AD40-683CE00DABF6}" type="slidenum">
              <a:rPr lang="en-US" smtClean="0"/>
              <a:t>20</a:t>
            </a:fld>
            <a:endParaRPr lang="en-US"/>
          </a:p>
        </p:txBody>
      </p:sp>
    </p:spTree>
    <p:extLst>
      <p:ext uri="{BB962C8B-B14F-4D97-AF65-F5344CB8AC3E}">
        <p14:creationId xmlns:p14="http://schemas.microsoft.com/office/powerpoint/2010/main" val="2982381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consumer group is a set of consumers that work together to consume messages from one or more topics. When there are multiple consumers in a group, each consumer reads a separate subset of the messages in the partition. This allows Kafka to scale horizontally by distributing the load of processing messages across multiple consumers. Each consumer in a group maintains its own offset within the partition, and the group as a whole ensures that each message is read by only one consumer.</a:t>
            </a:r>
          </a:p>
          <a:p>
            <a:endParaRPr lang="en-US" dirty="0"/>
          </a:p>
          <a:p>
            <a:r>
              <a:rPr lang="en-US" dirty="0"/>
              <a:t>Limitations:</a:t>
            </a:r>
          </a:p>
          <a:p>
            <a:endParaRPr lang="en-US" dirty="0"/>
          </a:p>
          <a:p>
            <a:r>
              <a:rPr lang="en-US" dirty="0"/>
              <a:t>There are some limitations to consider when using Kafka consumer groups. For example, if there are more consumers in a group than there are partitions in a topic, some consumers will be idle. Additionally, if a consumer fails or leaves the group, the remaining consumers in the group must rebalance and redistribute the partitions. This can cause temporary disruptions in message processing. It's also important to ensure that the consumers in a group are processing messages at roughly the same rate to avoid overloading one consumer and underutilizing others.</a:t>
            </a:r>
          </a:p>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21</a:t>
            </a:fld>
            <a:endParaRPr lang="en-US"/>
          </a:p>
        </p:txBody>
      </p:sp>
    </p:spTree>
    <p:extLst>
      <p:ext uri="{BB962C8B-B14F-4D97-AF65-F5344CB8AC3E}">
        <p14:creationId xmlns:p14="http://schemas.microsoft.com/office/powerpoint/2010/main" val="669847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a:t>
            </a:r>
          </a:p>
          <a:p>
            <a:r>
              <a:rPr lang="en-US" dirty="0"/>
              <a:t>A topic in Kafka is a logical stream of messages that is partitioned and distributed across multiple brokers in the cluster. Topics can have multiple producers and consumers, and they can be created and managed dynamically.</a:t>
            </a:r>
          </a:p>
          <a:p>
            <a:endParaRPr lang="en-US" dirty="0"/>
          </a:p>
          <a:p>
            <a:r>
              <a:rPr lang="en-US" dirty="0"/>
              <a:t>Partition</a:t>
            </a:r>
          </a:p>
          <a:p>
            <a:r>
              <a:rPr lang="en-US" dirty="0"/>
              <a:t>A partition in Kafka is a subset of a topic's messages that are stored together on a single broker. Partitions allow Kafka to scale horizontally by distributing the load of storing and serving messages across multiple brokers. Each partition has a unique identifier called a partition key, which is used to determine which broker should handle the messages in that partition.</a:t>
            </a:r>
          </a:p>
          <a:p>
            <a:endParaRPr lang="en-US" dirty="0"/>
          </a:p>
          <a:p>
            <a:r>
              <a:rPr lang="en-US" dirty="0"/>
              <a:t>Offset</a:t>
            </a:r>
          </a:p>
          <a:p>
            <a:r>
              <a:rPr lang="en-US" dirty="0"/>
              <a:t>An offset in Kafka is a unique identifier that is assigned to each message in a partition. It represents the position of the message within the partition and can be used by consumers to keep track of their progress when reading messages from a topic.</a:t>
            </a:r>
          </a:p>
        </p:txBody>
      </p:sp>
      <p:sp>
        <p:nvSpPr>
          <p:cNvPr id="4" name="Slide Number Placeholder 3"/>
          <p:cNvSpPr>
            <a:spLocks noGrp="1"/>
          </p:cNvSpPr>
          <p:nvPr>
            <p:ph type="sldNum" sz="quarter" idx="5"/>
          </p:nvPr>
        </p:nvSpPr>
        <p:spPr/>
        <p:txBody>
          <a:bodyPr/>
          <a:lstStyle/>
          <a:p>
            <a:fld id="{8C747B73-6B03-4EF3-AD40-683CE00DABF6}" type="slidenum">
              <a:rPr lang="en-US" smtClean="0"/>
              <a:t>22</a:t>
            </a:fld>
            <a:endParaRPr lang="en-US"/>
          </a:p>
        </p:txBody>
      </p:sp>
    </p:spTree>
    <p:extLst>
      <p:ext uri="{BB962C8B-B14F-4D97-AF65-F5344CB8AC3E}">
        <p14:creationId xmlns:p14="http://schemas.microsoft.com/office/powerpoint/2010/main" val="47267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OJECT REFERENCES">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030737D5-17B0-094D-8D32-F6BC80F0C7EC}"/>
              </a:ext>
            </a:extLst>
          </p:cNvPr>
          <p:cNvSpPr>
            <a:spLocks noGrp="1"/>
          </p:cNvSpPr>
          <p:nvPr>
            <p:ph type="body" sz="quarter" idx="14" hasCustomPrompt="1"/>
          </p:nvPr>
        </p:nvSpPr>
        <p:spPr>
          <a:xfrm>
            <a:off x="2507840" y="2730675"/>
            <a:ext cx="11258264" cy="4766204"/>
          </a:xfrm>
          <a:prstGeom prst="rect">
            <a:avLst/>
          </a:prstGeom>
        </p:spPr>
        <p:txBody>
          <a:bodyPr anchor="b"/>
          <a:lstStyle>
            <a:lvl1pPr marL="0" indent="0">
              <a:lnSpc>
                <a:spcPct val="100000"/>
              </a:lnSpc>
              <a:buFontTx/>
              <a:buNone/>
              <a:defRPr sz="10000" b="0" i="0" cap="none" spc="0" baseline="0">
                <a:solidFill>
                  <a:schemeClr val="tx2"/>
                </a:solidFill>
                <a:latin typeface="DIN Next LT Pro Condensed" panose="020B0506020203050203" pitchFamily="34" charset="77"/>
              </a:defRPr>
            </a:lvl1pPr>
          </a:lstStyle>
          <a:p>
            <a:pPr lvl="0"/>
            <a:r>
              <a:rPr lang="de-DE" dirty="0"/>
              <a:t>Brand &amp; </a:t>
            </a:r>
            <a:r>
              <a:rPr lang="de-DE" dirty="0" err="1"/>
              <a:t>project</a:t>
            </a:r>
            <a:r>
              <a:rPr lang="de-DE" dirty="0"/>
              <a:t> </a:t>
            </a:r>
            <a:r>
              <a:rPr lang="de-DE" dirty="0" err="1"/>
              <a:t>name</a:t>
            </a:r>
            <a:r>
              <a:rPr lang="de-DE" dirty="0"/>
              <a:t>;</a:t>
            </a:r>
            <a:br>
              <a:rPr lang="de-DE" dirty="0"/>
            </a:br>
            <a:r>
              <a:rPr lang="de-DE" dirty="0"/>
              <a:t>in </a:t>
            </a:r>
            <a:r>
              <a:rPr lang="de-DE" dirty="0" err="1"/>
              <a:t>upper</a:t>
            </a:r>
            <a:r>
              <a:rPr lang="de-DE" dirty="0"/>
              <a:t>- </a:t>
            </a:r>
            <a:r>
              <a:rPr lang="de-DE" dirty="0" err="1"/>
              <a:t>and</a:t>
            </a:r>
            <a:r>
              <a:rPr lang="de-DE" dirty="0"/>
              <a:t> </a:t>
            </a:r>
            <a:r>
              <a:rPr lang="de-DE" dirty="0" err="1"/>
              <a:t>lowercase</a:t>
            </a:r>
            <a:r>
              <a:rPr lang="de-DE" dirty="0"/>
              <a:t>;</a:t>
            </a:r>
            <a:br>
              <a:rPr lang="de-DE" dirty="0"/>
            </a:br>
            <a:r>
              <a:rPr lang="de-DE" dirty="0" err="1"/>
              <a:t>max</a:t>
            </a:r>
            <a:r>
              <a:rPr lang="de-DE" dirty="0"/>
              <a:t> 3 </a:t>
            </a:r>
            <a:r>
              <a:rPr lang="de-DE" dirty="0" err="1"/>
              <a:t>lines</a:t>
            </a:r>
            <a:r>
              <a:rPr lang="de-DE" dirty="0"/>
              <a:t>;</a:t>
            </a:r>
          </a:p>
        </p:txBody>
      </p:sp>
      <p:sp>
        <p:nvSpPr>
          <p:cNvPr id="8" name="Textplatzhalter 6">
            <a:extLst>
              <a:ext uri="{FF2B5EF4-FFF2-40B4-BE49-F238E27FC236}">
                <a16:creationId xmlns:a16="http://schemas.microsoft.com/office/drawing/2014/main" id="{B0D76CC4-A98E-0C41-B5C6-0ED8B8702C24}"/>
              </a:ext>
            </a:extLst>
          </p:cNvPr>
          <p:cNvSpPr>
            <a:spLocks noGrp="1"/>
          </p:cNvSpPr>
          <p:nvPr>
            <p:ph type="body" sz="quarter" idx="16" hasCustomPrompt="1"/>
          </p:nvPr>
        </p:nvSpPr>
        <p:spPr>
          <a:xfrm>
            <a:off x="2507840" y="7636283"/>
            <a:ext cx="14090508" cy="3570433"/>
          </a:xfrm>
          <a:prstGeom prst="rect">
            <a:avLst/>
          </a:prstGeom>
          <a:noFill/>
        </p:spPr>
        <p:txBody>
          <a:bodyPr anchor="t"/>
          <a:lstStyle>
            <a:lvl1pPr marL="0" indent="0">
              <a:lnSpc>
                <a:spcPct val="100000"/>
              </a:lnSpc>
              <a:buFontTx/>
              <a:buNone/>
              <a:defRPr sz="7200" b="0" i="0" cap="none" spc="0" baseline="0">
                <a:solidFill>
                  <a:schemeClr val="tx2"/>
                </a:solidFill>
                <a:latin typeface="DIN Next LT Pro Light Condensed" panose="020B0306020203050203" pitchFamily="34" charset="77"/>
              </a:defRPr>
            </a:lvl1pPr>
          </a:lstStyle>
          <a:p>
            <a:pPr lvl="0"/>
            <a:r>
              <a:rPr lang="de-DE" dirty="0"/>
              <a:t>Enter </a:t>
            </a:r>
            <a:r>
              <a:rPr lang="de-DE" dirty="0" err="1"/>
              <a:t>your</a:t>
            </a:r>
            <a:r>
              <a:rPr lang="de-DE" dirty="0"/>
              <a:t> </a:t>
            </a:r>
            <a:r>
              <a:rPr lang="de-DE" dirty="0" err="1"/>
              <a:t>project</a:t>
            </a:r>
            <a:r>
              <a:rPr lang="de-DE" dirty="0"/>
              <a:t> </a:t>
            </a:r>
            <a:r>
              <a:rPr lang="de-DE" dirty="0" err="1"/>
              <a:t>description</a:t>
            </a:r>
            <a:r>
              <a:rPr lang="de-DE" dirty="0"/>
              <a:t>; </a:t>
            </a:r>
            <a:r>
              <a:rPr lang="de-DE" dirty="0" err="1"/>
              <a:t>describe</a:t>
            </a:r>
            <a:r>
              <a:rPr lang="de-DE" dirty="0"/>
              <a:t> </a:t>
            </a:r>
            <a:r>
              <a:rPr lang="de-DE" dirty="0" err="1"/>
              <a:t>how</a:t>
            </a:r>
            <a:r>
              <a:rPr lang="de-DE" dirty="0"/>
              <a:t> PRODYNA </a:t>
            </a:r>
            <a:r>
              <a:rPr lang="de-DE" dirty="0" err="1"/>
              <a:t>helped</a:t>
            </a:r>
            <a:r>
              <a:rPr lang="de-DE" dirty="0"/>
              <a:t> </a:t>
            </a:r>
            <a:r>
              <a:rPr lang="de-DE" dirty="0" err="1"/>
              <a:t>the</a:t>
            </a:r>
            <a:r>
              <a:rPr lang="de-DE" dirty="0"/>
              <a:t> </a:t>
            </a:r>
            <a:r>
              <a:rPr lang="de-DE" dirty="0" err="1"/>
              <a:t>customer</a:t>
            </a:r>
            <a:r>
              <a:rPr lang="de-DE" dirty="0"/>
              <a:t>; in </a:t>
            </a:r>
            <a:r>
              <a:rPr lang="de-DE" dirty="0" err="1"/>
              <a:t>upper</a:t>
            </a:r>
            <a:r>
              <a:rPr lang="de-DE" dirty="0"/>
              <a:t>- </a:t>
            </a:r>
            <a:r>
              <a:rPr lang="de-DE" dirty="0" err="1"/>
              <a:t>and</a:t>
            </a:r>
            <a:r>
              <a:rPr lang="de-DE" dirty="0"/>
              <a:t> </a:t>
            </a:r>
            <a:r>
              <a:rPr lang="de-DE" dirty="0" err="1"/>
              <a:t>lowercase</a:t>
            </a:r>
            <a:r>
              <a:rPr lang="de-DE" dirty="0"/>
              <a:t>; </a:t>
            </a:r>
            <a:r>
              <a:rPr lang="de-DE" dirty="0" err="1"/>
              <a:t>max</a:t>
            </a:r>
            <a:r>
              <a:rPr lang="de-DE" dirty="0"/>
              <a:t> 3 </a:t>
            </a:r>
            <a:r>
              <a:rPr lang="de-DE" dirty="0" err="1"/>
              <a:t>lines</a:t>
            </a:r>
            <a:r>
              <a:rPr lang="de-DE" dirty="0"/>
              <a:t>;</a:t>
            </a:r>
          </a:p>
        </p:txBody>
      </p:sp>
    </p:spTree>
    <p:extLst>
      <p:ext uri="{BB962C8B-B14F-4D97-AF65-F5344CB8AC3E}">
        <p14:creationId xmlns:p14="http://schemas.microsoft.com/office/powerpoint/2010/main" val="4094943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TH SUBLINE">
    <p:spTree>
      <p:nvGrpSpPr>
        <p:cNvPr id="1" name=""/>
        <p:cNvGrpSpPr/>
        <p:nvPr/>
      </p:nvGrpSpPr>
      <p:grpSpPr>
        <a:xfrm>
          <a:off x="0" y="0"/>
          <a:ext cx="0" cy="0"/>
          <a:chOff x="0" y="0"/>
          <a:chExt cx="0" cy="0"/>
        </a:xfrm>
      </p:grpSpPr>
      <p:sp>
        <p:nvSpPr>
          <p:cNvPr id="6" name="Textplatzhalter 6">
            <a:extLst>
              <a:ext uri="{FF2B5EF4-FFF2-40B4-BE49-F238E27FC236}">
                <a16:creationId xmlns:a16="http://schemas.microsoft.com/office/drawing/2014/main" id="{8A0B6783-732F-CC43-BA69-4F484B358CA0}"/>
              </a:ext>
            </a:extLst>
          </p:cNvPr>
          <p:cNvSpPr>
            <a:spLocks noGrp="1"/>
          </p:cNvSpPr>
          <p:nvPr>
            <p:ph type="body" sz="quarter" idx="17" hasCustomPrompt="1"/>
          </p:nvPr>
        </p:nvSpPr>
        <p:spPr>
          <a:xfrm>
            <a:off x="18759749" y="2037490"/>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7" name="Textplatzhalter 6">
            <a:extLst>
              <a:ext uri="{FF2B5EF4-FFF2-40B4-BE49-F238E27FC236}">
                <a16:creationId xmlns:a16="http://schemas.microsoft.com/office/drawing/2014/main" id="{C29A392D-048F-BE44-9202-79009EE35E99}"/>
              </a:ext>
            </a:extLst>
          </p:cNvPr>
          <p:cNvSpPr>
            <a:spLocks noGrp="1"/>
          </p:cNvSpPr>
          <p:nvPr>
            <p:ph type="body" sz="quarter" idx="18" hasCustomPrompt="1"/>
          </p:nvPr>
        </p:nvSpPr>
        <p:spPr>
          <a:xfrm>
            <a:off x="18759749" y="4956795"/>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8" name="Textplatzhalter 6">
            <a:extLst>
              <a:ext uri="{FF2B5EF4-FFF2-40B4-BE49-F238E27FC236}">
                <a16:creationId xmlns:a16="http://schemas.microsoft.com/office/drawing/2014/main" id="{32AC3DED-2126-D446-A086-31B6F7D87E8C}"/>
              </a:ext>
            </a:extLst>
          </p:cNvPr>
          <p:cNvSpPr>
            <a:spLocks noGrp="1"/>
          </p:cNvSpPr>
          <p:nvPr>
            <p:ph type="body" sz="quarter" idx="19" hasCustomPrompt="1"/>
          </p:nvPr>
        </p:nvSpPr>
        <p:spPr>
          <a:xfrm>
            <a:off x="18759749" y="7878433"/>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9" name="Textplatzhalter 6">
            <a:extLst>
              <a:ext uri="{FF2B5EF4-FFF2-40B4-BE49-F238E27FC236}">
                <a16:creationId xmlns:a16="http://schemas.microsoft.com/office/drawing/2014/main" id="{AA1DD9BD-8B3C-044A-83EF-D50EE64681D8}"/>
              </a:ext>
            </a:extLst>
          </p:cNvPr>
          <p:cNvSpPr>
            <a:spLocks noGrp="1"/>
          </p:cNvSpPr>
          <p:nvPr>
            <p:ph type="body" sz="quarter" idx="20" hasCustomPrompt="1"/>
          </p:nvPr>
        </p:nvSpPr>
        <p:spPr>
          <a:xfrm>
            <a:off x="18759749" y="10797738"/>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cxnSp>
        <p:nvCxnSpPr>
          <p:cNvPr id="10" name="Gerade Verbindung 9">
            <a:extLst>
              <a:ext uri="{FF2B5EF4-FFF2-40B4-BE49-F238E27FC236}">
                <a16:creationId xmlns:a16="http://schemas.microsoft.com/office/drawing/2014/main" id="{3E354517-0034-EA48-B2EF-5BEF8BF0563E}"/>
              </a:ext>
            </a:extLst>
          </p:cNvPr>
          <p:cNvCxnSpPr>
            <a:cxnSpLocks/>
          </p:cNvCxnSpPr>
          <p:nvPr userDrawn="1"/>
        </p:nvCxnSpPr>
        <p:spPr>
          <a:xfrm>
            <a:off x="18863925" y="4517437"/>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Gerade Verbindung 10">
            <a:extLst>
              <a:ext uri="{FF2B5EF4-FFF2-40B4-BE49-F238E27FC236}">
                <a16:creationId xmlns:a16="http://schemas.microsoft.com/office/drawing/2014/main" id="{685F9D40-9B4E-EF40-B894-643360CFF11C}"/>
              </a:ext>
            </a:extLst>
          </p:cNvPr>
          <p:cNvCxnSpPr>
            <a:cxnSpLocks/>
          </p:cNvCxnSpPr>
          <p:nvPr userDrawn="1"/>
        </p:nvCxnSpPr>
        <p:spPr>
          <a:xfrm>
            <a:off x="18863925" y="7439075"/>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6FCC52B3-E52A-7049-85F1-2CEF70107565}"/>
              </a:ext>
            </a:extLst>
          </p:cNvPr>
          <p:cNvCxnSpPr>
            <a:cxnSpLocks/>
          </p:cNvCxnSpPr>
          <p:nvPr userDrawn="1"/>
        </p:nvCxnSpPr>
        <p:spPr>
          <a:xfrm>
            <a:off x="18863925" y="10358380"/>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Gerade Verbindung 12">
            <a:extLst>
              <a:ext uri="{FF2B5EF4-FFF2-40B4-BE49-F238E27FC236}">
                <a16:creationId xmlns:a16="http://schemas.microsoft.com/office/drawing/2014/main" id="{C0B608E9-C00C-864F-857F-852FA0C6B10D}"/>
              </a:ext>
            </a:extLst>
          </p:cNvPr>
          <p:cNvCxnSpPr>
            <a:cxnSpLocks/>
          </p:cNvCxnSpPr>
          <p:nvPr userDrawn="1"/>
        </p:nvCxnSpPr>
        <p:spPr>
          <a:xfrm>
            <a:off x="18863925" y="1598132"/>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653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ITHOUT SUBLINE">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DA56A9A4-7297-1F4C-97D2-1D7CBEC25526}"/>
              </a:ext>
            </a:extLst>
          </p:cNvPr>
          <p:cNvSpPr>
            <a:spLocks noGrp="1"/>
          </p:cNvSpPr>
          <p:nvPr>
            <p:ph type="body" sz="quarter" idx="17" hasCustomPrompt="1"/>
          </p:nvPr>
        </p:nvSpPr>
        <p:spPr>
          <a:xfrm>
            <a:off x="18759749" y="2037490"/>
            <a:ext cx="4682834" cy="64154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a:t>
            </a:r>
          </a:p>
        </p:txBody>
      </p:sp>
      <p:cxnSp>
        <p:nvCxnSpPr>
          <p:cNvPr id="3" name="Straight Connector 27">
            <a:extLst>
              <a:ext uri="{FF2B5EF4-FFF2-40B4-BE49-F238E27FC236}">
                <a16:creationId xmlns:a16="http://schemas.microsoft.com/office/drawing/2014/main" id="{A664CA83-CCE1-3949-8E20-69F0ABEF9312}"/>
              </a:ext>
            </a:extLst>
          </p:cNvPr>
          <p:cNvCxnSpPr>
            <a:cxnSpLocks/>
          </p:cNvCxnSpPr>
          <p:nvPr userDrawn="1"/>
        </p:nvCxnSpPr>
        <p:spPr>
          <a:xfrm>
            <a:off x="18863925" y="1598132"/>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platzhalter 6">
            <a:extLst>
              <a:ext uri="{FF2B5EF4-FFF2-40B4-BE49-F238E27FC236}">
                <a16:creationId xmlns:a16="http://schemas.microsoft.com/office/drawing/2014/main" id="{4C90C303-17DF-3E48-9CF9-A973E53890C5}"/>
              </a:ext>
            </a:extLst>
          </p:cNvPr>
          <p:cNvSpPr>
            <a:spLocks noGrp="1"/>
          </p:cNvSpPr>
          <p:nvPr>
            <p:ph type="body" sz="quarter" idx="18" hasCustomPrompt="1"/>
          </p:nvPr>
        </p:nvSpPr>
        <p:spPr>
          <a:xfrm>
            <a:off x="18759749" y="3963051"/>
            <a:ext cx="4682834" cy="657567"/>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a:t>
            </a:r>
          </a:p>
        </p:txBody>
      </p:sp>
      <p:cxnSp>
        <p:nvCxnSpPr>
          <p:cNvPr id="5" name="Straight Connector 27">
            <a:extLst>
              <a:ext uri="{FF2B5EF4-FFF2-40B4-BE49-F238E27FC236}">
                <a16:creationId xmlns:a16="http://schemas.microsoft.com/office/drawing/2014/main" id="{9EB617B2-3094-9A48-89D1-D1F708F576C6}"/>
              </a:ext>
            </a:extLst>
          </p:cNvPr>
          <p:cNvCxnSpPr>
            <a:cxnSpLocks/>
          </p:cNvCxnSpPr>
          <p:nvPr userDrawn="1"/>
        </p:nvCxnSpPr>
        <p:spPr>
          <a:xfrm>
            <a:off x="18863925" y="3523693"/>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platzhalter 6">
            <a:extLst>
              <a:ext uri="{FF2B5EF4-FFF2-40B4-BE49-F238E27FC236}">
                <a16:creationId xmlns:a16="http://schemas.microsoft.com/office/drawing/2014/main" id="{A734D2D9-27AE-5542-B750-63E698C50169}"/>
              </a:ext>
            </a:extLst>
          </p:cNvPr>
          <p:cNvSpPr>
            <a:spLocks noGrp="1"/>
          </p:cNvSpPr>
          <p:nvPr>
            <p:ph type="body" sz="quarter" idx="19" hasCustomPrompt="1"/>
          </p:nvPr>
        </p:nvSpPr>
        <p:spPr>
          <a:xfrm>
            <a:off x="18759749" y="5904644"/>
            <a:ext cx="4682834" cy="657561"/>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a:t>
            </a:r>
          </a:p>
        </p:txBody>
      </p:sp>
      <p:cxnSp>
        <p:nvCxnSpPr>
          <p:cNvPr id="7" name="Straight Connector 27">
            <a:extLst>
              <a:ext uri="{FF2B5EF4-FFF2-40B4-BE49-F238E27FC236}">
                <a16:creationId xmlns:a16="http://schemas.microsoft.com/office/drawing/2014/main" id="{8F7C3FF9-D4A9-5047-A953-E779CD5A002A}"/>
              </a:ext>
            </a:extLst>
          </p:cNvPr>
          <p:cNvCxnSpPr>
            <a:cxnSpLocks/>
          </p:cNvCxnSpPr>
          <p:nvPr userDrawn="1"/>
        </p:nvCxnSpPr>
        <p:spPr>
          <a:xfrm>
            <a:off x="18863925" y="5465286"/>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platzhalter 6">
            <a:extLst>
              <a:ext uri="{FF2B5EF4-FFF2-40B4-BE49-F238E27FC236}">
                <a16:creationId xmlns:a16="http://schemas.microsoft.com/office/drawing/2014/main" id="{EA780723-4BAB-3D42-92F0-12CD19570468}"/>
              </a:ext>
            </a:extLst>
          </p:cNvPr>
          <p:cNvSpPr>
            <a:spLocks noGrp="1"/>
          </p:cNvSpPr>
          <p:nvPr>
            <p:ph type="body" sz="quarter" idx="20" hasCustomPrompt="1"/>
          </p:nvPr>
        </p:nvSpPr>
        <p:spPr>
          <a:xfrm>
            <a:off x="18759749" y="7846243"/>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a:t>
            </a:r>
          </a:p>
        </p:txBody>
      </p:sp>
      <p:cxnSp>
        <p:nvCxnSpPr>
          <p:cNvPr id="9" name="Straight Connector 27">
            <a:extLst>
              <a:ext uri="{FF2B5EF4-FFF2-40B4-BE49-F238E27FC236}">
                <a16:creationId xmlns:a16="http://schemas.microsoft.com/office/drawing/2014/main" id="{49B18DC0-3E3F-FD45-9AD8-C95DFCFD12DC}"/>
              </a:ext>
            </a:extLst>
          </p:cNvPr>
          <p:cNvCxnSpPr>
            <a:cxnSpLocks/>
          </p:cNvCxnSpPr>
          <p:nvPr userDrawn="1"/>
        </p:nvCxnSpPr>
        <p:spPr>
          <a:xfrm>
            <a:off x="18863925" y="7406884"/>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platzhalter 6">
            <a:extLst>
              <a:ext uri="{FF2B5EF4-FFF2-40B4-BE49-F238E27FC236}">
                <a16:creationId xmlns:a16="http://schemas.microsoft.com/office/drawing/2014/main" id="{8E17D940-B7FC-9F42-B3A3-10EBFE6A179E}"/>
              </a:ext>
            </a:extLst>
          </p:cNvPr>
          <p:cNvSpPr>
            <a:spLocks noGrp="1"/>
          </p:cNvSpPr>
          <p:nvPr>
            <p:ph type="body" sz="quarter" idx="21" hasCustomPrompt="1"/>
          </p:nvPr>
        </p:nvSpPr>
        <p:spPr>
          <a:xfrm>
            <a:off x="18759749" y="9787841"/>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05</a:t>
            </a:r>
          </a:p>
        </p:txBody>
      </p:sp>
      <p:cxnSp>
        <p:nvCxnSpPr>
          <p:cNvPr id="11" name="Straight Connector 27">
            <a:extLst>
              <a:ext uri="{FF2B5EF4-FFF2-40B4-BE49-F238E27FC236}">
                <a16:creationId xmlns:a16="http://schemas.microsoft.com/office/drawing/2014/main" id="{1A36E4A8-E20B-8C45-BFD5-54593A2A357A}"/>
              </a:ext>
            </a:extLst>
          </p:cNvPr>
          <p:cNvCxnSpPr>
            <a:cxnSpLocks/>
          </p:cNvCxnSpPr>
          <p:nvPr userDrawn="1"/>
        </p:nvCxnSpPr>
        <p:spPr>
          <a:xfrm>
            <a:off x="18863925" y="9348482"/>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platzhalter 6">
            <a:extLst>
              <a:ext uri="{FF2B5EF4-FFF2-40B4-BE49-F238E27FC236}">
                <a16:creationId xmlns:a16="http://schemas.microsoft.com/office/drawing/2014/main" id="{6801A96C-EBCB-5343-A96E-F782F95197DB}"/>
              </a:ext>
            </a:extLst>
          </p:cNvPr>
          <p:cNvSpPr>
            <a:spLocks noGrp="1"/>
          </p:cNvSpPr>
          <p:nvPr>
            <p:ph type="body" sz="quarter" idx="22" hasCustomPrompt="1"/>
          </p:nvPr>
        </p:nvSpPr>
        <p:spPr>
          <a:xfrm>
            <a:off x="18759749" y="11729438"/>
            <a:ext cx="4682834" cy="657552"/>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06</a:t>
            </a:r>
          </a:p>
        </p:txBody>
      </p:sp>
      <p:cxnSp>
        <p:nvCxnSpPr>
          <p:cNvPr id="13" name="Straight Connector 27">
            <a:extLst>
              <a:ext uri="{FF2B5EF4-FFF2-40B4-BE49-F238E27FC236}">
                <a16:creationId xmlns:a16="http://schemas.microsoft.com/office/drawing/2014/main" id="{A2C84FF3-F873-1A4E-97D1-23B2B00859EF}"/>
              </a:ext>
            </a:extLst>
          </p:cNvPr>
          <p:cNvCxnSpPr>
            <a:cxnSpLocks/>
          </p:cNvCxnSpPr>
          <p:nvPr userDrawn="1"/>
        </p:nvCxnSpPr>
        <p:spPr>
          <a:xfrm>
            <a:off x="18863925" y="11290080"/>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420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ITH SUBLINE AND NUMBERS">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491470C5-FE68-BD43-80FF-CBCA226EB4DE}"/>
              </a:ext>
            </a:extLst>
          </p:cNvPr>
          <p:cNvSpPr>
            <a:spLocks noGrp="1"/>
          </p:cNvSpPr>
          <p:nvPr>
            <p:ph type="body" sz="quarter" idx="17" hasCustomPrompt="1"/>
          </p:nvPr>
        </p:nvSpPr>
        <p:spPr>
          <a:xfrm>
            <a:off x="18759749" y="2037490"/>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3" name="Textplatzhalter 6">
            <a:extLst>
              <a:ext uri="{FF2B5EF4-FFF2-40B4-BE49-F238E27FC236}">
                <a16:creationId xmlns:a16="http://schemas.microsoft.com/office/drawing/2014/main" id="{142BBA5E-CCC4-2D40-9118-0323DA5AB7F5}"/>
              </a:ext>
            </a:extLst>
          </p:cNvPr>
          <p:cNvSpPr>
            <a:spLocks noGrp="1"/>
          </p:cNvSpPr>
          <p:nvPr>
            <p:ph type="body" sz="quarter" idx="18" hasCustomPrompt="1"/>
          </p:nvPr>
        </p:nvSpPr>
        <p:spPr>
          <a:xfrm>
            <a:off x="18759749" y="4956795"/>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4" name="Textplatzhalter 6">
            <a:extLst>
              <a:ext uri="{FF2B5EF4-FFF2-40B4-BE49-F238E27FC236}">
                <a16:creationId xmlns:a16="http://schemas.microsoft.com/office/drawing/2014/main" id="{92CC61DC-B633-B847-9D7D-D419D3968A86}"/>
              </a:ext>
            </a:extLst>
          </p:cNvPr>
          <p:cNvSpPr>
            <a:spLocks noGrp="1"/>
          </p:cNvSpPr>
          <p:nvPr>
            <p:ph type="body" sz="quarter" idx="19" hasCustomPrompt="1"/>
          </p:nvPr>
        </p:nvSpPr>
        <p:spPr>
          <a:xfrm>
            <a:off x="18759749" y="7878433"/>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5" name="Textplatzhalter 6">
            <a:extLst>
              <a:ext uri="{FF2B5EF4-FFF2-40B4-BE49-F238E27FC236}">
                <a16:creationId xmlns:a16="http://schemas.microsoft.com/office/drawing/2014/main" id="{A8110D21-480D-2442-AC7D-210781255840}"/>
              </a:ext>
            </a:extLst>
          </p:cNvPr>
          <p:cNvSpPr>
            <a:spLocks noGrp="1"/>
          </p:cNvSpPr>
          <p:nvPr>
            <p:ph type="body" sz="quarter" idx="20" hasCustomPrompt="1"/>
          </p:nvPr>
        </p:nvSpPr>
        <p:spPr>
          <a:xfrm>
            <a:off x="18759749" y="10797738"/>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cxnSp>
        <p:nvCxnSpPr>
          <p:cNvPr id="10" name="Gerade Verbindung 9">
            <a:extLst>
              <a:ext uri="{FF2B5EF4-FFF2-40B4-BE49-F238E27FC236}">
                <a16:creationId xmlns:a16="http://schemas.microsoft.com/office/drawing/2014/main" id="{8ABB6209-0BDC-8E46-BC9D-D1A6D5481D7F}"/>
              </a:ext>
            </a:extLst>
          </p:cNvPr>
          <p:cNvCxnSpPr>
            <a:cxnSpLocks/>
          </p:cNvCxnSpPr>
          <p:nvPr userDrawn="1"/>
        </p:nvCxnSpPr>
        <p:spPr>
          <a:xfrm>
            <a:off x="18863925" y="1598132"/>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Gerade Verbindung 10">
            <a:extLst>
              <a:ext uri="{FF2B5EF4-FFF2-40B4-BE49-F238E27FC236}">
                <a16:creationId xmlns:a16="http://schemas.microsoft.com/office/drawing/2014/main" id="{9BB64A40-46AE-8A4D-BA42-DB0C09860CE1}"/>
              </a:ext>
            </a:extLst>
          </p:cNvPr>
          <p:cNvCxnSpPr>
            <a:cxnSpLocks/>
          </p:cNvCxnSpPr>
          <p:nvPr userDrawn="1"/>
        </p:nvCxnSpPr>
        <p:spPr>
          <a:xfrm>
            <a:off x="18863925" y="4517437"/>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E0BE1CEB-AFFC-ED4C-AD0C-796E638ACF2D}"/>
              </a:ext>
            </a:extLst>
          </p:cNvPr>
          <p:cNvCxnSpPr>
            <a:cxnSpLocks/>
          </p:cNvCxnSpPr>
          <p:nvPr userDrawn="1"/>
        </p:nvCxnSpPr>
        <p:spPr>
          <a:xfrm>
            <a:off x="18863925" y="7439075"/>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Gerade Verbindung 12">
            <a:extLst>
              <a:ext uri="{FF2B5EF4-FFF2-40B4-BE49-F238E27FC236}">
                <a16:creationId xmlns:a16="http://schemas.microsoft.com/office/drawing/2014/main" id="{4E203FB3-AEC2-7A41-862E-D044278398CA}"/>
              </a:ext>
            </a:extLst>
          </p:cNvPr>
          <p:cNvCxnSpPr>
            <a:cxnSpLocks/>
          </p:cNvCxnSpPr>
          <p:nvPr userDrawn="1"/>
        </p:nvCxnSpPr>
        <p:spPr>
          <a:xfrm>
            <a:off x="18863925" y="10358380"/>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 Placeholder 5">
            <a:extLst>
              <a:ext uri="{FF2B5EF4-FFF2-40B4-BE49-F238E27FC236}">
                <a16:creationId xmlns:a16="http://schemas.microsoft.com/office/drawing/2014/main" id="{BA7EC61F-0B7E-6846-8BB0-B5787063F5CC}"/>
              </a:ext>
            </a:extLst>
          </p:cNvPr>
          <p:cNvSpPr txBox="1">
            <a:spLocks/>
          </p:cNvSpPr>
          <p:nvPr userDrawn="1"/>
        </p:nvSpPr>
        <p:spPr>
          <a:xfrm>
            <a:off x="18106921" y="129914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1</a:t>
            </a:r>
          </a:p>
        </p:txBody>
      </p:sp>
      <p:sp>
        <p:nvSpPr>
          <p:cNvPr id="20" name="Text Placeholder 5">
            <a:extLst>
              <a:ext uri="{FF2B5EF4-FFF2-40B4-BE49-F238E27FC236}">
                <a16:creationId xmlns:a16="http://schemas.microsoft.com/office/drawing/2014/main" id="{50240670-7038-BA46-BA51-15F763CDDA7C}"/>
              </a:ext>
            </a:extLst>
          </p:cNvPr>
          <p:cNvSpPr txBox="1">
            <a:spLocks/>
          </p:cNvSpPr>
          <p:nvPr userDrawn="1"/>
        </p:nvSpPr>
        <p:spPr>
          <a:xfrm>
            <a:off x="18106921" y="4209017"/>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2</a:t>
            </a:r>
          </a:p>
        </p:txBody>
      </p:sp>
      <p:sp>
        <p:nvSpPr>
          <p:cNvPr id="21" name="Text Placeholder 5">
            <a:extLst>
              <a:ext uri="{FF2B5EF4-FFF2-40B4-BE49-F238E27FC236}">
                <a16:creationId xmlns:a16="http://schemas.microsoft.com/office/drawing/2014/main" id="{A8585FC3-5E26-254E-86BB-F6E34C98C9D8}"/>
              </a:ext>
            </a:extLst>
          </p:cNvPr>
          <p:cNvSpPr txBox="1">
            <a:spLocks/>
          </p:cNvSpPr>
          <p:nvPr userDrawn="1"/>
        </p:nvSpPr>
        <p:spPr>
          <a:xfrm>
            <a:off x="18106921" y="7122063"/>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3</a:t>
            </a:r>
          </a:p>
        </p:txBody>
      </p:sp>
      <p:sp>
        <p:nvSpPr>
          <p:cNvPr id="22" name="Text Placeholder 5">
            <a:extLst>
              <a:ext uri="{FF2B5EF4-FFF2-40B4-BE49-F238E27FC236}">
                <a16:creationId xmlns:a16="http://schemas.microsoft.com/office/drawing/2014/main" id="{79E5F5F7-8CBA-BC42-882A-363BF30724BA}"/>
              </a:ext>
            </a:extLst>
          </p:cNvPr>
          <p:cNvSpPr txBox="1">
            <a:spLocks/>
          </p:cNvSpPr>
          <p:nvPr userDrawn="1"/>
        </p:nvSpPr>
        <p:spPr>
          <a:xfrm>
            <a:off x="18106921" y="10060418"/>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4</a:t>
            </a:r>
          </a:p>
        </p:txBody>
      </p:sp>
    </p:spTree>
    <p:extLst>
      <p:ext uri="{BB962C8B-B14F-4D97-AF65-F5344CB8AC3E}">
        <p14:creationId xmlns:p14="http://schemas.microsoft.com/office/powerpoint/2010/main" val="634350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THOUT SUBLINE; WITH NUMBERS">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DE53443D-64DC-5441-9907-6ED15D6416CB}"/>
              </a:ext>
            </a:extLst>
          </p:cNvPr>
          <p:cNvSpPr>
            <a:spLocks noGrp="1"/>
          </p:cNvSpPr>
          <p:nvPr>
            <p:ph type="body" sz="quarter" idx="17" hasCustomPrompt="1"/>
          </p:nvPr>
        </p:nvSpPr>
        <p:spPr>
          <a:xfrm>
            <a:off x="18759749" y="2037490"/>
            <a:ext cx="4682834" cy="64154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a:t>
            </a:r>
          </a:p>
        </p:txBody>
      </p:sp>
      <p:cxnSp>
        <p:nvCxnSpPr>
          <p:cNvPr id="3" name="Straight Connector 27">
            <a:extLst>
              <a:ext uri="{FF2B5EF4-FFF2-40B4-BE49-F238E27FC236}">
                <a16:creationId xmlns:a16="http://schemas.microsoft.com/office/drawing/2014/main" id="{D49673A9-4683-4B4F-B2F4-C90BC9BC4EDE}"/>
              </a:ext>
            </a:extLst>
          </p:cNvPr>
          <p:cNvCxnSpPr>
            <a:cxnSpLocks/>
          </p:cNvCxnSpPr>
          <p:nvPr userDrawn="1"/>
        </p:nvCxnSpPr>
        <p:spPr>
          <a:xfrm>
            <a:off x="18863925" y="1598132"/>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platzhalter 6">
            <a:extLst>
              <a:ext uri="{FF2B5EF4-FFF2-40B4-BE49-F238E27FC236}">
                <a16:creationId xmlns:a16="http://schemas.microsoft.com/office/drawing/2014/main" id="{4D3BEC75-1C65-4346-8D28-18F9D621813B}"/>
              </a:ext>
            </a:extLst>
          </p:cNvPr>
          <p:cNvSpPr>
            <a:spLocks noGrp="1"/>
          </p:cNvSpPr>
          <p:nvPr>
            <p:ph type="body" sz="quarter" idx="18" hasCustomPrompt="1"/>
          </p:nvPr>
        </p:nvSpPr>
        <p:spPr>
          <a:xfrm>
            <a:off x="18759749" y="3963051"/>
            <a:ext cx="4682834" cy="657567"/>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a:t>
            </a:r>
          </a:p>
        </p:txBody>
      </p:sp>
      <p:cxnSp>
        <p:nvCxnSpPr>
          <p:cNvPr id="5" name="Straight Connector 27">
            <a:extLst>
              <a:ext uri="{FF2B5EF4-FFF2-40B4-BE49-F238E27FC236}">
                <a16:creationId xmlns:a16="http://schemas.microsoft.com/office/drawing/2014/main" id="{74474AB9-C54E-7948-98B9-B011F87C6A95}"/>
              </a:ext>
            </a:extLst>
          </p:cNvPr>
          <p:cNvCxnSpPr>
            <a:cxnSpLocks/>
          </p:cNvCxnSpPr>
          <p:nvPr userDrawn="1"/>
        </p:nvCxnSpPr>
        <p:spPr>
          <a:xfrm>
            <a:off x="18863925" y="3523693"/>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platzhalter 6">
            <a:extLst>
              <a:ext uri="{FF2B5EF4-FFF2-40B4-BE49-F238E27FC236}">
                <a16:creationId xmlns:a16="http://schemas.microsoft.com/office/drawing/2014/main" id="{12B9F1F3-FDEC-9345-9945-BB83A2CD16BB}"/>
              </a:ext>
            </a:extLst>
          </p:cNvPr>
          <p:cNvSpPr>
            <a:spLocks noGrp="1"/>
          </p:cNvSpPr>
          <p:nvPr>
            <p:ph type="body" sz="quarter" idx="19" hasCustomPrompt="1"/>
          </p:nvPr>
        </p:nvSpPr>
        <p:spPr>
          <a:xfrm>
            <a:off x="18759749" y="5904644"/>
            <a:ext cx="4682834" cy="657561"/>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a:t>
            </a:r>
          </a:p>
        </p:txBody>
      </p:sp>
      <p:cxnSp>
        <p:nvCxnSpPr>
          <p:cNvPr id="7" name="Straight Connector 27">
            <a:extLst>
              <a:ext uri="{FF2B5EF4-FFF2-40B4-BE49-F238E27FC236}">
                <a16:creationId xmlns:a16="http://schemas.microsoft.com/office/drawing/2014/main" id="{70738EAC-5A16-9D4F-ABFD-62528ED28D77}"/>
              </a:ext>
            </a:extLst>
          </p:cNvPr>
          <p:cNvCxnSpPr>
            <a:cxnSpLocks/>
          </p:cNvCxnSpPr>
          <p:nvPr userDrawn="1"/>
        </p:nvCxnSpPr>
        <p:spPr>
          <a:xfrm>
            <a:off x="18863925" y="5465286"/>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platzhalter 6">
            <a:extLst>
              <a:ext uri="{FF2B5EF4-FFF2-40B4-BE49-F238E27FC236}">
                <a16:creationId xmlns:a16="http://schemas.microsoft.com/office/drawing/2014/main" id="{CB721179-126F-3D46-AA5C-3DAC14C30151}"/>
              </a:ext>
            </a:extLst>
          </p:cNvPr>
          <p:cNvSpPr>
            <a:spLocks noGrp="1"/>
          </p:cNvSpPr>
          <p:nvPr>
            <p:ph type="body" sz="quarter" idx="20" hasCustomPrompt="1"/>
          </p:nvPr>
        </p:nvSpPr>
        <p:spPr>
          <a:xfrm>
            <a:off x="18759749" y="7846243"/>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a:t>
            </a:r>
          </a:p>
        </p:txBody>
      </p:sp>
      <p:cxnSp>
        <p:nvCxnSpPr>
          <p:cNvPr id="9" name="Straight Connector 27">
            <a:extLst>
              <a:ext uri="{FF2B5EF4-FFF2-40B4-BE49-F238E27FC236}">
                <a16:creationId xmlns:a16="http://schemas.microsoft.com/office/drawing/2014/main" id="{02E19DF1-14F3-1541-AABE-644EB9AE62F3}"/>
              </a:ext>
            </a:extLst>
          </p:cNvPr>
          <p:cNvCxnSpPr>
            <a:cxnSpLocks/>
          </p:cNvCxnSpPr>
          <p:nvPr userDrawn="1"/>
        </p:nvCxnSpPr>
        <p:spPr>
          <a:xfrm>
            <a:off x="18863925" y="7406884"/>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platzhalter 6">
            <a:extLst>
              <a:ext uri="{FF2B5EF4-FFF2-40B4-BE49-F238E27FC236}">
                <a16:creationId xmlns:a16="http://schemas.microsoft.com/office/drawing/2014/main" id="{92CBFC04-3488-5148-A6E7-868819BAC141}"/>
              </a:ext>
            </a:extLst>
          </p:cNvPr>
          <p:cNvSpPr>
            <a:spLocks noGrp="1"/>
          </p:cNvSpPr>
          <p:nvPr>
            <p:ph type="body" sz="quarter" idx="21" hasCustomPrompt="1"/>
          </p:nvPr>
        </p:nvSpPr>
        <p:spPr>
          <a:xfrm>
            <a:off x="18759749" y="9787841"/>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05</a:t>
            </a:r>
          </a:p>
        </p:txBody>
      </p:sp>
      <p:cxnSp>
        <p:nvCxnSpPr>
          <p:cNvPr id="11" name="Straight Connector 27">
            <a:extLst>
              <a:ext uri="{FF2B5EF4-FFF2-40B4-BE49-F238E27FC236}">
                <a16:creationId xmlns:a16="http://schemas.microsoft.com/office/drawing/2014/main" id="{2508F99A-8240-AA46-AFCB-32C8FD45BF79}"/>
              </a:ext>
            </a:extLst>
          </p:cNvPr>
          <p:cNvCxnSpPr>
            <a:cxnSpLocks/>
          </p:cNvCxnSpPr>
          <p:nvPr userDrawn="1"/>
        </p:nvCxnSpPr>
        <p:spPr>
          <a:xfrm>
            <a:off x="18863925" y="9348482"/>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platzhalter 6">
            <a:extLst>
              <a:ext uri="{FF2B5EF4-FFF2-40B4-BE49-F238E27FC236}">
                <a16:creationId xmlns:a16="http://schemas.microsoft.com/office/drawing/2014/main" id="{384C9FCF-24B5-7348-9425-1CAD1BE27F89}"/>
              </a:ext>
            </a:extLst>
          </p:cNvPr>
          <p:cNvSpPr>
            <a:spLocks noGrp="1"/>
          </p:cNvSpPr>
          <p:nvPr>
            <p:ph type="body" sz="quarter" idx="22" hasCustomPrompt="1"/>
          </p:nvPr>
        </p:nvSpPr>
        <p:spPr>
          <a:xfrm>
            <a:off x="18759749" y="11729438"/>
            <a:ext cx="4682834" cy="657552"/>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06</a:t>
            </a:r>
          </a:p>
        </p:txBody>
      </p:sp>
      <p:cxnSp>
        <p:nvCxnSpPr>
          <p:cNvPr id="13" name="Straight Connector 27">
            <a:extLst>
              <a:ext uri="{FF2B5EF4-FFF2-40B4-BE49-F238E27FC236}">
                <a16:creationId xmlns:a16="http://schemas.microsoft.com/office/drawing/2014/main" id="{672D0544-6B09-AD4A-89AE-C2B77135464C}"/>
              </a:ext>
            </a:extLst>
          </p:cNvPr>
          <p:cNvCxnSpPr>
            <a:cxnSpLocks/>
          </p:cNvCxnSpPr>
          <p:nvPr userDrawn="1"/>
        </p:nvCxnSpPr>
        <p:spPr>
          <a:xfrm>
            <a:off x="18863925" y="11290080"/>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34" name="Text Placeholder 5">
            <a:extLst>
              <a:ext uri="{FF2B5EF4-FFF2-40B4-BE49-F238E27FC236}">
                <a16:creationId xmlns:a16="http://schemas.microsoft.com/office/drawing/2014/main" id="{FD6A2A94-2F8F-5C49-ABD1-002796E6C664}"/>
              </a:ext>
            </a:extLst>
          </p:cNvPr>
          <p:cNvSpPr txBox="1">
            <a:spLocks/>
          </p:cNvSpPr>
          <p:nvPr userDrawn="1"/>
        </p:nvSpPr>
        <p:spPr>
          <a:xfrm>
            <a:off x="18106921" y="1289621"/>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1</a:t>
            </a:r>
          </a:p>
        </p:txBody>
      </p:sp>
      <p:sp>
        <p:nvSpPr>
          <p:cNvPr id="35" name="Text Placeholder 5">
            <a:extLst>
              <a:ext uri="{FF2B5EF4-FFF2-40B4-BE49-F238E27FC236}">
                <a16:creationId xmlns:a16="http://schemas.microsoft.com/office/drawing/2014/main" id="{EC211307-B204-8342-802C-3D23D5481F74}"/>
              </a:ext>
            </a:extLst>
          </p:cNvPr>
          <p:cNvSpPr txBox="1">
            <a:spLocks/>
          </p:cNvSpPr>
          <p:nvPr userDrawn="1"/>
        </p:nvSpPr>
        <p:spPr>
          <a:xfrm>
            <a:off x="18106921" y="3225731"/>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2</a:t>
            </a:r>
          </a:p>
        </p:txBody>
      </p:sp>
      <p:sp>
        <p:nvSpPr>
          <p:cNvPr id="36" name="Text Placeholder 5">
            <a:extLst>
              <a:ext uri="{FF2B5EF4-FFF2-40B4-BE49-F238E27FC236}">
                <a16:creationId xmlns:a16="http://schemas.microsoft.com/office/drawing/2014/main" id="{68BEB1F2-3640-4043-B65C-8545500ACECF}"/>
              </a:ext>
            </a:extLst>
          </p:cNvPr>
          <p:cNvSpPr txBox="1">
            <a:spLocks/>
          </p:cNvSpPr>
          <p:nvPr userDrawn="1"/>
        </p:nvSpPr>
        <p:spPr>
          <a:xfrm>
            <a:off x="18106921" y="515866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3</a:t>
            </a:r>
          </a:p>
        </p:txBody>
      </p:sp>
      <p:sp>
        <p:nvSpPr>
          <p:cNvPr id="37" name="Text Placeholder 5">
            <a:extLst>
              <a:ext uri="{FF2B5EF4-FFF2-40B4-BE49-F238E27FC236}">
                <a16:creationId xmlns:a16="http://schemas.microsoft.com/office/drawing/2014/main" id="{06326216-AD49-894C-8B1E-FC1E6E16172B}"/>
              </a:ext>
            </a:extLst>
          </p:cNvPr>
          <p:cNvSpPr txBox="1">
            <a:spLocks/>
          </p:cNvSpPr>
          <p:nvPr userDrawn="1"/>
        </p:nvSpPr>
        <p:spPr>
          <a:xfrm>
            <a:off x="18106921" y="710112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4</a:t>
            </a:r>
          </a:p>
        </p:txBody>
      </p:sp>
      <p:sp>
        <p:nvSpPr>
          <p:cNvPr id="38" name="Text Placeholder 5">
            <a:extLst>
              <a:ext uri="{FF2B5EF4-FFF2-40B4-BE49-F238E27FC236}">
                <a16:creationId xmlns:a16="http://schemas.microsoft.com/office/drawing/2014/main" id="{C71E69D3-84DB-594D-9A1B-1512573A273E}"/>
              </a:ext>
            </a:extLst>
          </p:cNvPr>
          <p:cNvSpPr txBox="1">
            <a:spLocks/>
          </p:cNvSpPr>
          <p:nvPr userDrawn="1"/>
        </p:nvSpPr>
        <p:spPr>
          <a:xfrm>
            <a:off x="18106920" y="902829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5</a:t>
            </a:r>
          </a:p>
        </p:txBody>
      </p:sp>
      <p:sp>
        <p:nvSpPr>
          <p:cNvPr id="39" name="Text Placeholder 5">
            <a:extLst>
              <a:ext uri="{FF2B5EF4-FFF2-40B4-BE49-F238E27FC236}">
                <a16:creationId xmlns:a16="http://schemas.microsoft.com/office/drawing/2014/main" id="{04A09D8E-249E-D94C-9C0A-CC8C305F63B0}"/>
              </a:ext>
            </a:extLst>
          </p:cNvPr>
          <p:cNvSpPr txBox="1">
            <a:spLocks/>
          </p:cNvSpPr>
          <p:nvPr userDrawn="1"/>
        </p:nvSpPr>
        <p:spPr>
          <a:xfrm>
            <a:off x="18106919" y="1098345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6</a:t>
            </a:r>
          </a:p>
        </p:txBody>
      </p:sp>
    </p:spTree>
    <p:extLst>
      <p:ext uri="{BB962C8B-B14F-4D97-AF65-F5344CB8AC3E}">
        <p14:creationId xmlns:p14="http://schemas.microsoft.com/office/powerpoint/2010/main" val="4246503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ITH HEADLINE">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FD501D4B-8B68-FD42-AD69-8A4AEB6F4177}"/>
              </a:ext>
            </a:extLst>
          </p:cNvPr>
          <p:cNvSpPr>
            <a:spLocks noGrp="1"/>
          </p:cNvSpPr>
          <p:nvPr>
            <p:ph type="body" sz="quarter" idx="10" hasCustomPrompt="1"/>
          </p:nvPr>
        </p:nvSpPr>
        <p:spPr>
          <a:xfrm>
            <a:off x="1649185" y="1267263"/>
            <a:ext cx="21085632" cy="997960"/>
          </a:xfrm>
          <a:prstGeom prst="rect">
            <a:avLst/>
          </a:prstGeom>
        </p:spPr>
        <p:txBody>
          <a:bodyPr tIns="28800"/>
          <a:lstStyle>
            <a:lvl1pPr marL="0" indent="0" algn="ctr">
              <a:buNone/>
              <a:defRPr sz="7200" b="0" i="0" cap="none" baseline="0">
                <a:solidFill>
                  <a:schemeClr val="bg1"/>
                </a:solidFill>
                <a:latin typeface="DIN Next LT Pro Condensed" panose="020B0506020203050203" pitchFamily="34" charset="77"/>
              </a:defRPr>
            </a:lvl1pPr>
          </a:lstStyle>
          <a:p>
            <a:pPr lvl="0"/>
            <a:r>
              <a:rPr lang="de-DE" dirty="0"/>
              <a:t>Enter </a:t>
            </a:r>
            <a:r>
              <a:rPr lang="de-DE" dirty="0" err="1"/>
              <a:t>your</a:t>
            </a:r>
            <a:r>
              <a:rPr lang="de-DE" dirty="0"/>
              <a:t> </a:t>
            </a:r>
            <a:r>
              <a:rPr lang="de-DE" dirty="0" err="1"/>
              <a:t>headline</a:t>
            </a:r>
            <a:r>
              <a:rPr lang="de-DE" dirty="0"/>
              <a:t>; in </a:t>
            </a:r>
            <a:r>
              <a:rPr lang="de-DE" dirty="0" err="1"/>
              <a:t>upper</a:t>
            </a:r>
            <a:r>
              <a:rPr lang="de-DE" dirty="0"/>
              <a:t>- </a:t>
            </a:r>
            <a:r>
              <a:rPr lang="de-DE" dirty="0" err="1"/>
              <a:t>and</a:t>
            </a:r>
            <a:r>
              <a:rPr lang="de-DE" dirty="0"/>
              <a:t> </a:t>
            </a:r>
            <a:r>
              <a:rPr lang="de-DE" dirty="0" err="1"/>
              <a:t>lowercase</a:t>
            </a:r>
            <a:r>
              <a:rPr lang="de-DE" dirty="0"/>
              <a:t>; </a:t>
            </a:r>
            <a:r>
              <a:rPr lang="de-DE" dirty="0" err="1"/>
              <a:t>max</a:t>
            </a:r>
            <a:r>
              <a:rPr lang="de-DE" dirty="0"/>
              <a:t> 1 </a:t>
            </a:r>
            <a:r>
              <a:rPr lang="de-DE" dirty="0" err="1"/>
              <a:t>line</a:t>
            </a:r>
            <a:r>
              <a:rPr lang="de-DE" dirty="0"/>
              <a:t>;</a:t>
            </a:r>
          </a:p>
        </p:txBody>
      </p:sp>
    </p:spTree>
    <p:extLst>
      <p:ext uri="{BB962C8B-B14F-4D97-AF65-F5344CB8AC3E}">
        <p14:creationId xmlns:p14="http://schemas.microsoft.com/office/powerpoint/2010/main" val="4169318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ITH HEADLINE AND TEXT">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FD501D4B-8B68-FD42-AD69-8A4AEB6F4177}"/>
              </a:ext>
            </a:extLst>
          </p:cNvPr>
          <p:cNvSpPr>
            <a:spLocks noGrp="1"/>
          </p:cNvSpPr>
          <p:nvPr>
            <p:ph type="body" sz="quarter" idx="10" hasCustomPrompt="1"/>
          </p:nvPr>
        </p:nvSpPr>
        <p:spPr>
          <a:xfrm>
            <a:off x="1649185" y="1267263"/>
            <a:ext cx="21085632" cy="997960"/>
          </a:xfrm>
          <a:prstGeom prst="rect">
            <a:avLst/>
          </a:prstGeom>
        </p:spPr>
        <p:txBody>
          <a:bodyPr tIns="28800"/>
          <a:lstStyle>
            <a:lvl1pPr marL="0" indent="0" algn="ctr">
              <a:buNone/>
              <a:defRPr sz="7200" b="0" i="0" cap="none" baseline="0">
                <a:solidFill>
                  <a:schemeClr val="bg1"/>
                </a:solidFill>
                <a:latin typeface="DIN Next LT Pro Condensed" panose="020B0506020203050203" pitchFamily="34" charset="77"/>
              </a:defRPr>
            </a:lvl1pPr>
          </a:lstStyle>
          <a:p>
            <a:pPr lvl="0"/>
            <a:r>
              <a:rPr lang="de-DE" dirty="0"/>
              <a:t>Enter </a:t>
            </a:r>
            <a:r>
              <a:rPr lang="de-DE" dirty="0" err="1"/>
              <a:t>your</a:t>
            </a:r>
            <a:r>
              <a:rPr lang="de-DE" dirty="0"/>
              <a:t> </a:t>
            </a:r>
            <a:r>
              <a:rPr lang="de-DE" dirty="0" err="1"/>
              <a:t>headline</a:t>
            </a:r>
            <a:r>
              <a:rPr lang="de-DE" dirty="0"/>
              <a:t>; in </a:t>
            </a:r>
            <a:r>
              <a:rPr lang="de-DE" dirty="0" err="1"/>
              <a:t>upper</a:t>
            </a:r>
            <a:r>
              <a:rPr lang="de-DE" dirty="0"/>
              <a:t>- </a:t>
            </a:r>
            <a:r>
              <a:rPr lang="de-DE" dirty="0" err="1"/>
              <a:t>and</a:t>
            </a:r>
            <a:r>
              <a:rPr lang="de-DE" dirty="0"/>
              <a:t> </a:t>
            </a:r>
            <a:r>
              <a:rPr lang="de-DE" dirty="0" err="1"/>
              <a:t>lowercase</a:t>
            </a:r>
            <a:r>
              <a:rPr lang="de-DE" dirty="0"/>
              <a:t>; </a:t>
            </a:r>
            <a:r>
              <a:rPr lang="de-DE" dirty="0" err="1"/>
              <a:t>max</a:t>
            </a:r>
            <a:r>
              <a:rPr lang="de-DE" dirty="0"/>
              <a:t> 1 </a:t>
            </a:r>
            <a:r>
              <a:rPr lang="de-DE" dirty="0" err="1"/>
              <a:t>line</a:t>
            </a:r>
            <a:r>
              <a:rPr lang="de-DE" dirty="0"/>
              <a:t>;</a:t>
            </a:r>
          </a:p>
        </p:txBody>
      </p:sp>
      <p:sp>
        <p:nvSpPr>
          <p:cNvPr id="7" name="Textplatzhalter 6">
            <a:extLst>
              <a:ext uri="{FF2B5EF4-FFF2-40B4-BE49-F238E27FC236}">
                <a16:creationId xmlns:a16="http://schemas.microsoft.com/office/drawing/2014/main" id="{F89F665C-2B45-A84C-AED3-3A92A3974AB7}"/>
              </a:ext>
            </a:extLst>
          </p:cNvPr>
          <p:cNvSpPr>
            <a:spLocks noGrp="1"/>
          </p:cNvSpPr>
          <p:nvPr>
            <p:ph type="body" sz="quarter" idx="18" hasCustomPrompt="1"/>
          </p:nvPr>
        </p:nvSpPr>
        <p:spPr>
          <a:xfrm>
            <a:off x="1649183" y="3491344"/>
            <a:ext cx="21085632" cy="8873839"/>
          </a:xfrm>
          <a:prstGeom prst="rect">
            <a:avLst/>
          </a:prstGeom>
        </p:spPr>
        <p:txBody>
          <a:bodyPr/>
          <a:lstStyle>
            <a:lvl1pPr marL="572400" indent="-572400">
              <a:lnSpc>
                <a:spcPct val="100000"/>
              </a:lnSpc>
              <a:spcBef>
                <a:spcPts val="500"/>
              </a:spcBef>
              <a:buClr>
                <a:schemeClr val="bg1"/>
              </a:buClr>
              <a:buFontTx/>
              <a:buBlip>
                <a:blip r:embed="rId2"/>
              </a:buBlip>
              <a:defRPr sz="4800" b="0" i="0">
                <a:solidFill>
                  <a:schemeClr val="bg1"/>
                </a:solidFill>
                <a:latin typeface="DIN Next LT Pro Light Condensed" panose="020B0306020203050203" pitchFamily="34" charset="77"/>
              </a:defRPr>
            </a:lvl1pPr>
            <a:lvl2pPr marL="1143000" indent="-572400">
              <a:lnSpc>
                <a:spcPct val="100000"/>
              </a:lnSpc>
              <a:spcBef>
                <a:spcPts val="500"/>
              </a:spcBef>
              <a:buClr>
                <a:schemeClr val="bg1"/>
              </a:buClr>
              <a:buFontTx/>
              <a:buBlip>
                <a:blip r:embed="rId2"/>
              </a:buBlip>
              <a:defRPr sz="4800" b="0" i="0">
                <a:solidFill>
                  <a:schemeClr val="bg1"/>
                </a:solidFill>
                <a:latin typeface="DIN Next LT Pro Light Condensed" panose="020B0306020203050203" pitchFamily="34" charset="77"/>
              </a:defRPr>
            </a:lvl2pPr>
            <a:lvl3pPr marL="1717200" indent="-572400">
              <a:lnSpc>
                <a:spcPct val="100000"/>
              </a:lnSpc>
              <a:buClr>
                <a:schemeClr val="bg1"/>
              </a:buClr>
              <a:buFontTx/>
              <a:buBlip>
                <a:blip r:embed="rId2"/>
              </a:buBlip>
              <a:defRPr sz="4800" b="0" i="0">
                <a:solidFill>
                  <a:schemeClr val="bg1"/>
                </a:solidFill>
                <a:latin typeface="DIN Next LT Pro Light Condensed" panose="020B0306020203050203" pitchFamily="34" charset="77"/>
              </a:defRPr>
            </a:lvl3pPr>
            <a:lvl4pPr marL="2057400" indent="-685800">
              <a:lnSpc>
                <a:spcPct val="100000"/>
              </a:lnSpc>
              <a:buClr>
                <a:schemeClr val="bg1"/>
              </a:buClr>
              <a:buFontTx/>
              <a:buBlip>
                <a:blip r:embed="rId2"/>
              </a:buBlip>
              <a:defRPr sz="4800" b="0" i="0">
                <a:solidFill>
                  <a:schemeClr val="bg1"/>
                </a:solidFill>
                <a:latin typeface="DIN Next LT Pro Light Condensed" panose="020B0306020203050203" pitchFamily="34" charset="77"/>
              </a:defRPr>
            </a:lvl4pPr>
            <a:lvl5pPr marL="2289600" marR="0" indent="-572400" algn="l" defTabSz="914400" rtl="0" eaLnBrk="1" fontAlgn="auto" latinLnBrk="0" hangingPunct="1">
              <a:lnSpc>
                <a:spcPct val="100000"/>
              </a:lnSpc>
              <a:spcBef>
                <a:spcPts val="500"/>
              </a:spcBef>
              <a:spcAft>
                <a:spcPts val="0"/>
              </a:spcAft>
              <a:buClr>
                <a:schemeClr val="bg1"/>
              </a:buClr>
              <a:buSzTx/>
              <a:buFontTx/>
              <a:buBlip>
                <a:blip r:embed="rId2"/>
              </a:buBlip>
              <a:tabLst/>
              <a:defRPr lang="de-DE" sz="4800" b="0" i="0" kern="1200" dirty="0" smtClean="0">
                <a:solidFill>
                  <a:schemeClr val="bg1"/>
                </a:solidFill>
                <a:latin typeface="DIN Next LT Pro Light Condensed" panose="020B0306020203050203" pitchFamily="34" charset="77"/>
                <a:ea typeface="+mn-ea"/>
                <a:cs typeface="+mn-cs"/>
              </a:defRPr>
            </a:lvl5pPr>
            <a:lvl6pPr marL="2514600" indent="-685800">
              <a:buNone/>
              <a:defRPr sz="4800" b="0" i="0">
                <a:solidFill>
                  <a:schemeClr val="bg1"/>
                </a:solidFill>
                <a:latin typeface="DIN Next LT Pro Light Condensed" panose="020B0306020203050203" pitchFamily="34" charset="77"/>
              </a:defRPr>
            </a:lvl6pPr>
            <a:lvl7pPr>
              <a:defRPr sz="4800" b="0" i="0">
                <a:solidFill>
                  <a:schemeClr val="bg1"/>
                </a:solidFill>
                <a:latin typeface="DIN Next LT Pro Light Condensed" panose="020B0306020203050203" pitchFamily="34" charset="77"/>
              </a:defRPr>
            </a:lvl7pPr>
          </a:lstStyle>
          <a:p>
            <a:pPr lvl="0"/>
            <a:r>
              <a:rPr lang="de-DE" dirty="0"/>
              <a:t>Add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4"/>
            <a:r>
              <a:rPr lang="de-DE" dirty="0"/>
              <a:t>Fourth </a:t>
            </a:r>
            <a:r>
              <a:rPr lang="de-DE" dirty="0" err="1"/>
              <a:t>level</a:t>
            </a:r>
            <a:endParaRPr lang="de-DE" dirty="0"/>
          </a:p>
        </p:txBody>
      </p:sp>
    </p:spTree>
    <p:extLst>
      <p:ext uri="{BB962C8B-B14F-4D97-AF65-F5344CB8AC3E}">
        <p14:creationId xmlns:p14="http://schemas.microsoft.com/office/powerpoint/2010/main" val="3948302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ITH SUBTITLE">
    <p:spTree>
      <p:nvGrpSpPr>
        <p:cNvPr id="1" name=""/>
        <p:cNvGrpSpPr/>
        <p:nvPr/>
      </p:nvGrpSpPr>
      <p:grpSpPr>
        <a:xfrm>
          <a:off x="0" y="0"/>
          <a:ext cx="0" cy="0"/>
          <a:chOff x="0" y="0"/>
          <a:chExt cx="0" cy="0"/>
        </a:xfrm>
      </p:grpSpPr>
      <p:sp>
        <p:nvSpPr>
          <p:cNvPr id="14" name="Textplatzhalter 6">
            <a:extLst>
              <a:ext uri="{FF2B5EF4-FFF2-40B4-BE49-F238E27FC236}">
                <a16:creationId xmlns:a16="http://schemas.microsoft.com/office/drawing/2014/main" id="{43132B88-4AEA-D549-B6C3-577DAF46BD5E}"/>
              </a:ext>
            </a:extLst>
          </p:cNvPr>
          <p:cNvSpPr>
            <a:spLocks noGrp="1"/>
          </p:cNvSpPr>
          <p:nvPr>
            <p:ph type="body" sz="quarter" idx="16" hasCustomPrompt="1"/>
          </p:nvPr>
        </p:nvSpPr>
        <p:spPr>
          <a:xfrm>
            <a:off x="527969" y="12726434"/>
            <a:ext cx="14865760" cy="747054"/>
          </a:xfrm>
          <a:prstGeom prst="rect">
            <a:avLst/>
          </a:prstGeom>
        </p:spPr>
        <p:txBody>
          <a:bodyPr anchor="t"/>
          <a:lstStyle>
            <a:lvl1pPr marL="0" indent="0">
              <a:lnSpc>
                <a:spcPct val="100000"/>
              </a:lnSpc>
              <a:buFontTx/>
              <a:buNone/>
              <a:defRPr sz="3200" b="0" i="0" cap="none" spc="0" baseline="0">
                <a:solidFill>
                  <a:schemeClr val="bg1"/>
                </a:solidFill>
                <a:latin typeface="DIN Next LT Pro Light Condensed" panose="020B0306020203050203" pitchFamily="34" charset="77"/>
              </a:defRPr>
            </a:lvl1pPr>
          </a:lstStyle>
          <a:p>
            <a:pPr lvl="0"/>
            <a:r>
              <a:rPr lang="de-DE" dirty="0" err="1"/>
              <a:t>Please</a:t>
            </a:r>
            <a:r>
              <a:rPr lang="de-DE" dirty="0"/>
              <a:t> </a:t>
            </a:r>
            <a:r>
              <a:rPr lang="de-DE" dirty="0" err="1"/>
              <a:t>enter</a:t>
            </a:r>
            <a:r>
              <a:rPr lang="de-DE" dirty="0"/>
              <a:t> </a:t>
            </a:r>
            <a:r>
              <a:rPr lang="de-DE" dirty="0" err="1"/>
              <a:t>here</a:t>
            </a:r>
            <a:r>
              <a:rPr lang="de-DE" dirty="0"/>
              <a:t> </a:t>
            </a:r>
            <a:r>
              <a:rPr lang="de-DE" dirty="0" err="1"/>
              <a:t>your</a:t>
            </a:r>
            <a:r>
              <a:rPr lang="de-DE" dirty="0"/>
              <a:t> </a:t>
            </a:r>
            <a:r>
              <a:rPr lang="de-DE" dirty="0" err="1"/>
              <a:t>description</a:t>
            </a:r>
            <a:r>
              <a:rPr lang="de-DE" dirty="0"/>
              <a:t>;</a:t>
            </a:r>
          </a:p>
        </p:txBody>
      </p:sp>
    </p:spTree>
    <p:extLst>
      <p:ext uri="{BB962C8B-B14F-4D97-AF65-F5344CB8AC3E}">
        <p14:creationId xmlns:p14="http://schemas.microsoft.com/office/powerpoint/2010/main" val="3805827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LAIN">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842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ITH HEADLINE">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F680BEB5-9F8E-D041-8476-4B0E9FCCFAC7}"/>
              </a:ext>
            </a:extLst>
          </p:cNvPr>
          <p:cNvSpPr>
            <a:spLocks noGrp="1"/>
          </p:cNvSpPr>
          <p:nvPr>
            <p:ph type="body" sz="quarter" idx="10" hasCustomPrompt="1"/>
          </p:nvPr>
        </p:nvSpPr>
        <p:spPr>
          <a:xfrm>
            <a:off x="1649185" y="1267263"/>
            <a:ext cx="21085632" cy="997960"/>
          </a:xfrm>
          <a:prstGeom prst="rect">
            <a:avLst/>
          </a:prstGeom>
        </p:spPr>
        <p:txBody>
          <a:bodyPr tIns="28800"/>
          <a:lstStyle>
            <a:lvl1pPr marL="0" indent="0" algn="ctr">
              <a:buNone/>
              <a:defRPr sz="7200" b="0" i="0" cap="none" baseline="0">
                <a:solidFill>
                  <a:schemeClr val="tx2"/>
                </a:solidFill>
                <a:latin typeface="DIN Next LT Pro Condensed" panose="020B0506020203050203" pitchFamily="34" charset="77"/>
              </a:defRPr>
            </a:lvl1pPr>
          </a:lstStyle>
          <a:p>
            <a:pPr lvl="0"/>
            <a:r>
              <a:rPr lang="de-DE" dirty="0"/>
              <a:t>Enter </a:t>
            </a:r>
            <a:r>
              <a:rPr lang="de-DE" dirty="0" err="1"/>
              <a:t>your</a:t>
            </a:r>
            <a:r>
              <a:rPr lang="de-DE" dirty="0"/>
              <a:t> </a:t>
            </a:r>
            <a:r>
              <a:rPr lang="de-DE" dirty="0" err="1"/>
              <a:t>headline</a:t>
            </a:r>
            <a:r>
              <a:rPr lang="de-DE" dirty="0"/>
              <a:t>; in </a:t>
            </a:r>
            <a:r>
              <a:rPr lang="de-DE" dirty="0" err="1"/>
              <a:t>upper</a:t>
            </a:r>
            <a:r>
              <a:rPr lang="de-DE" dirty="0"/>
              <a:t>- </a:t>
            </a:r>
            <a:r>
              <a:rPr lang="de-DE" dirty="0" err="1"/>
              <a:t>and</a:t>
            </a:r>
            <a:r>
              <a:rPr lang="de-DE" dirty="0"/>
              <a:t> </a:t>
            </a:r>
            <a:r>
              <a:rPr lang="de-DE" dirty="0" err="1"/>
              <a:t>lowercase</a:t>
            </a:r>
            <a:r>
              <a:rPr lang="de-DE" dirty="0"/>
              <a:t>; </a:t>
            </a:r>
            <a:r>
              <a:rPr lang="de-DE" dirty="0" err="1"/>
              <a:t>max</a:t>
            </a:r>
            <a:r>
              <a:rPr lang="de-DE" dirty="0"/>
              <a:t> 1 </a:t>
            </a:r>
            <a:r>
              <a:rPr lang="de-DE" dirty="0" err="1"/>
              <a:t>line</a:t>
            </a:r>
            <a:r>
              <a:rPr lang="de-DE" dirty="0"/>
              <a:t>;</a:t>
            </a:r>
          </a:p>
        </p:txBody>
      </p:sp>
    </p:spTree>
    <p:extLst>
      <p:ext uri="{BB962C8B-B14F-4D97-AF65-F5344CB8AC3E}">
        <p14:creationId xmlns:p14="http://schemas.microsoft.com/office/powerpoint/2010/main" val="2033697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WITH HEADLINE">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F680BEB5-9F8E-D041-8476-4B0E9FCCFAC7}"/>
              </a:ext>
            </a:extLst>
          </p:cNvPr>
          <p:cNvSpPr>
            <a:spLocks noGrp="1"/>
          </p:cNvSpPr>
          <p:nvPr>
            <p:ph type="body" sz="quarter" idx="10" hasCustomPrompt="1"/>
          </p:nvPr>
        </p:nvSpPr>
        <p:spPr>
          <a:xfrm>
            <a:off x="1649185" y="1267263"/>
            <a:ext cx="21085632" cy="997960"/>
          </a:xfrm>
          <a:prstGeom prst="rect">
            <a:avLst/>
          </a:prstGeom>
        </p:spPr>
        <p:txBody>
          <a:bodyPr tIns="28800"/>
          <a:lstStyle>
            <a:lvl1pPr marL="0" indent="0" algn="ctr">
              <a:buNone/>
              <a:defRPr sz="7200" b="0" i="0" cap="none" baseline="0">
                <a:solidFill>
                  <a:schemeClr val="tx2"/>
                </a:solidFill>
                <a:latin typeface="DIN Next LT Pro Condensed" panose="020B0506020203050203" pitchFamily="34" charset="77"/>
              </a:defRPr>
            </a:lvl1pPr>
          </a:lstStyle>
          <a:p>
            <a:pPr lvl="0"/>
            <a:r>
              <a:rPr lang="de-DE" dirty="0"/>
              <a:t>Enter </a:t>
            </a:r>
            <a:r>
              <a:rPr lang="de-DE" dirty="0" err="1"/>
              <a:t>your</a:t>
            </a:r>
            <a:r>
              <a:rPr lang="de-DE" dirty="0"/>
              <a:t> </a:t>
            </a:r>
            <a:r>
              <a:rPr lang="de-DE" dirty="0" err="1"/>
              <a:t>headline</a:t>
            </a:r>
            <a:r>
              <a:rPr lang="de-DE" dirty="0"/>
              <a:t>; in </a:t>
            </a:r>
            <a:r>
              <a:rPr lang="de-DE" dirty="0" err="1"/>
              <a:t>upper</a:t>
            </a:r>
            <a:r>
              <a:rPr lang="de-DE" dirty="0"/>
              <a:t>- </a:t>
            </a:r>
            <a:r>
              <a:rPr lang="de-DE" dirty="0" err="1"/>
              <a:t>and</a:t>
            </a:r>
            <a:r>
              <a:rPr lang="de-DE" dirty="0"/>
              <a:t> </a:t>
            </a:r>
            <a:r>
              <a:rPr lang="de-DE" dirty="0" err="1"/>
              <a:t>lowercase</a:t>
            </a:r>
            <a:r>
              <a:rPr lang="de-DE" dirty="0"/>
              <a:t>; </a:t>
            </a:r>
            <a:r>
              <a:rPr lang="de-DE" dirty="0" err="1"/>
              <a:t>max</a:t>
            </a:r>
            <a:r>
              <a:rPr lang="de-DE" dirty="0"/>
              <a:t> 1 </a:t>
            </a:r>
            <a:r>
              <a:rPr lang="de-DE" dirty="0" err="1"/>
              <a:t>line</a:t>
            </a:r>
            <a:r>
              <a:rPr lang="de-DE" dirty="0"/>
              <a:t>;</a:t>
            </a:r>
          </a:p>
        </p:txBody>
      </p:sp>
      <p:sp>
        <p:nvSpPr>
          <p:cNvPr id="4" name="Textplatzhalter 6">
            <a:extLst>
              <a:ext uri="{FF2B5EF4-FFF2-40B4-BE49-F238E27FC236}">
                <a16:creationId xmlns:a16="http://schemas.microsoft.com/office/drawing/2014/main" id="{AED3E68B-CEFC-2648-A8AF-09534C78A69B}"/>
              </a:ext>
            </a:extLst>
          </p:cNvPr>
          <p:cNvSpPr>
            <a:spLocks noGrp="1"/>
          </p:cNvSpPr>
          <p:nvPr>
            <p:ph type="body" sz="quarter" idx="18" hasCustomPrompt="1"/>
          </p:nvPr>
        </p:nvSpPr>
        <p:spPr>
          <a:xfrm>
            <a:off x="1649183" y="3491344"/>
            <a:ext cx="21085632" cy="8873839"/>
          </a:xfrm>
          <a:prstGeom prst="rect">
            <a:avLst/>
          </a:prstGeom>
        </p:spPr>
        <p:txBody>
          <a:bodyPr/>
          <a:lstStyle>
            <a:lvl1pPr marL="572400" indent="-572400">
              <a:lnSpc>
                <a:spcPct val="100000"/>
              </a:lnSpc>
              <a:spcBef>
                <a:spcPts val="500"/>
              </a:spcBef>
              <a:buClr>
                <a:schemeClr val="bg1"/>
              </a:buClr>
              <a:buFontTx/>
              <a:buBlip>
                <a:blip r:embed="rId2"/>
              </a:buBlip>
              <a:defRPr sz="4800" b="0" i="0">
                <a:solidFill>
                  <a:schemeClr val="tx2"/>
                </a:solidFill>
                <a:latin typeface="DIN Next LT Pro Light Condensed" panose="020B0306020203050203" pitchFamily="34" charset="77"/>
              </a:defRPr>
            </a:lvl1pPr>
            <a:lvl2pPr marL="1143000" indent="-572400">
              <a:lnSpc>
                <a:spcPct val="100000"/>
              </a:lnSpc>
              <a:spcBef>
                <a:spcPts val="500"/>
              </a:spcBef>
              <a:buClr>
                <a:schemeClr val="bg1"/>
              </a:buClr>
              <a:buFontTx/>
              <a:buBlip>
                <a:blip r:embed="rId2"/>
              </a:buBlip>
              <a:defRPr sz="4800" b="0" i="0">
                <a:solidFill>
                  <a:schemeClr val="tx2"/>
                </a:solidFill>
                <a:latin typeface="DIN Next LT Pro Light Condensed" panose="020B0306020203050203" pitchFamily="34" charset="77"/>
              </a:defRPr>
            </a:lvl2pPr>
            <a:lvl3pPr marL="1717200" indent="-572400">
              <a:lnSpc>
                <a:spcPct val="100000"/>
              </a:lnSpc>
              <a:buClr>
                <a:schemeClr val="bg1"/>
              </a:buClr>
              <a:buFontTx/>
              <a:buBlip>
                <a:blip r:embed="rId2"/>
              </a:buBlip>
              <a:defRPr sz="4800" b="0" i="0">
                <a:solidFill>
                  <a:schemeClr val="tx2"/>
                </a:solidFill>
                <a:latin typeface="DIN Next LT Pro Light Condensed" panose="020B0306020203050203" pitchFamily="34" charset="77"/>
              </a:defRPr>
            </a:lvl3pPr>
            <a:lvl4pPr marL="2057400" indent="-685800">
              <a:lnSpc>
                <a:spcPct val="100000"/>
              </a:lnSpc>
              <a:buClr>
                <a:schemeClr val="bg1"/>
              </a:buClr>
              <a:buFontTx/>
              <a:buBlip>
                <a:blip r:embed="rId3"/>
              </a:buBlip>
              <a:defRPr sz="4800" b="0" i="0">
                <a:solidFill>
                  <a:schemeClr val="bg1"/>
                </a:solidFill>
                <a:latin typeface="DIN Next LT Pro Light Condensed" panose="020B0306020203050203" pitchFamily="34" charset="77"/>
              </a:defRPr>
            </a:lvl4pPr>
            <a:lvl5pPr marL="2289600" marR="0" indent="-572400" algn="l" defTabSz="914400" rtl="0" eaLnBrk="1" fontAlgn="auto" latinLnBrk="0" hangingPunct="1">
              <a:lnSpc>
                <a:spcPct val="100000"/>
              </a:lnSpc>
              <a:spcBef>
                <a:spcPts val="500"/>
              </a:spcBef>
              <a:spcAft>
                <a:spcPts val="0"/>
              </a:spcAft>
              <a:buClr>
                <a:schemeClr val="bg1"/>
              </a:buClr>
              <a:buSzTx/>
              <a:buFontTx/>
              <a:buBlip>
                <a:blip r:embed="rId2"/>
              </a:buBlip>
              <a:tabLst/>
              <a:defRPr lang="de-DE" sz="4800" b="0" i="0" kern="1200" dirty="0" smtClean="0">
                <a:solidFill>
                  <a:schemeClr val="tx2"/>
                </a:solidFill>
                <a:latin typeface="DIN Next LT Pro Light Condensed" panose="020B0306020203050203" pitchFamily="34" charset="77"/>
                <a:ea typeface="+mn-ea"/>
                <a:cs typeface="+mn-cs"/>
              </a:defRPr>
            </a:lvl5pPr>
            <a:lvl6pPr marL="2514600" indent="-685800">
              <a:buNone/>
              <a:defRPr sz="4800" b="0" i="0">
                <a:solidFill>
                  <a:schemeClr val="bg1"/>
                </a:solidFill>
                <a:latin typeface="DIN Next LT Pro Light Condensed" panose="020B0306020203050203" pitchFamily="34" charset="77"/>
              </a:defRPr>
            </a:lvl6pPr>
            <a:lvl7pPr>
              <a:defRPr sz="4800" b="0" i="0">
                <a:solidFill>
                  <a:schemeClr val="bg1"/>
                </a:solidFill>
                <a:latin typeface="DIN Next LT Pro Light Condensed" panose="020B0306020203050203" pitchFamily="34" charset="77"/>
              </a:defRPr>
            </a:lvl7pPr>
          </a:lstStyle>
          <a:p>
            <a:pPr lvl="0"/>
            <a:r>
              <a:rPr lang="de-DE" dirty="0"/>
              <a:t>Add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4"/>
            <a:r>
              <a:rPr lang="de-DE" dirty="0"/>
              <a:t>Fourth </a:t>
            </a:r>
            <a:r>
              <a:rPr lang="de-DE" dirty="0" err="1"/>
              <a:t>level</a:t>
            </a:r>
            <a:endParaRPr lang="de-DE" dirty="0"/>
          </a:p>
        </p:txBody>
      </p:sp>
    </p:spTree>
    <p:extLst>
      <p:ext uri="{BB962C8B-B14F-4D97-AF65-F5344CB8AC3E}">
        <p14:creationId xmlns:p14="http://schemas.microsoft.com/office/powerpoint/2010/main" val="2718022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AA2DAC2B-F9CE-B74D-AB82-C54D2DB7A8C6}"/>
              </a:ext>
            </a:extLst>
          </p:cNvPr>
          <p:cNvSpPr/>
          <p:nvPr userDrawn="1"/>
        </p:nvSpPr>
        <p:spPr>
          <a:xfrm>
            <a:off x="1" y="0"/>
            <a:ext cx="24383999"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Box 1">
            <a:extLst>
              <a:ext uri="{FF2B5EF4-FFF2-40B4-BE49-F238E27FC236}">
                <a16:creationId xmlns:a16="http://schemas.microsoft.com/office/drawing/2014/main" id="{068F608F-C077-154A-B1A5-A7895F0363EE}"/>
              </a:ext>
            </a:extLst>
          </p:cNvPr>
          <p:cNvSpPr txBox="1"/>
          <p:nvPr userDrawn="1"/>
        </p:nvSpPr>
        <p:spPr>
          <a:xfrm>
            <a:off x="19762383" y="12808618"/>
            <a:ext cx="4071937" cy="461665"/>
          </a:xfrm>
          <a:prstGeom prst="rect">
            <a:avLst/>
          </a:prstGeom>
          <a:noFill/>
        </p:spPr>
        <p:txBody>
          <a:bodyPr wrap="square" rtlCol="0">
            <a:spAutoFit/>
          </a:bodyPr>
          <a:lstStyle/>
          <a:p>
            <a:pPr algn="r"/>
            <a:r>
              <a:rPr lang="de-DE" sz="2400" b="0" i="0" kern="1200" dirty="0">
                <a:ln>
                  <a:noFill/>
                </a:ln>
                <a:solidFill>
                  <a:schemeClr val="tx1">
                    <a:lumMod val="40000"/>
                    <a:lumOff val="60000"/>
                  </a:schemeClr>
                </a:solidFill>
                <a:effectLst/>
                <a:latin typeface="DIN Next LT Pro Light Condensed" charset="0"/>
                <a:ea typeface="DIN Next LT Pro Light Condensed" charset="0"/>
                <a:cs typeface="DIN Next LT Pro Light Condensed" charset="0"/>
              </a:rPr>
              <a:t>© PRODYNA</a:t>
            </a:r>
            <a:endParaRPr lang="de-DE" sz="2400" b="0" i="0" dirty="0">
              <a:ln>
                <a:noFill/>
              </a:ln>
              <a:solidFill>
                <a:schemeClr val="tx1">
                  <a:lumMod val="40000"/>
                  <a:lumOff val="60000"/>
                </a:schemeClr>
              </a:solidFill>
              <a:latin typeface="DIN Next LT Pro Light Condensed" charset="0"/>
              <a:ea typeface="DIN Next LT Pro Light Condensed" charset="0"/>
              <a:cs typeface="DIN Next LT Pro Light Condensed" charset="0"/>
            </a:endParaRPr>
          </a:p>
        </p:txBody>
      </p:sp>
      <p:sp>
        <p:nvSpPr>
          <p:cNvPr id="6" name="Textplatzhalter 6">
            <a:extLst>
              <a:ext uri="{FF2B5EF4-FFF2-40B4-BE49-F238E27FC236}">
                <a16:creationId xmlns:a16="http://schemas.microsoft.com/office/drawing/2014/main" id="{471F25C5-5267-D746-986D-4C773212C930}"/>
              </a:ext>
            </a:extLst>
          </p:cNvPr>
          <p:cNvSpPr>
            <a:spLocks noGrp="1"/>
          </p:cNvSpPr>
          <p:nvPr>
            <p:ph type="body" sz="quarter" idx="17" hasCustomPrompt="1"/>
          </p:nvPr>
        </p:nvSpPr>
        <p:spPr>
          <a:xfrm>
            <a:off x="2507840" y="1"/>
            <a:ext cx="15140078" cy="13716000"/>
          </a:xfrm>
          <a:prstGeom prst="rect">
            <a:avLst/>
          </a:prstGeom>
        </p:spPr>
        <p:txBody>
          <a:bodyPr anchor="ctr"/>
          <a:lstStyle>
            <a:lvl1pPr marL="0" marR="0" indent="0" algn="l" defTabSz="914400" rtl="0" eaLnBrk="1" fontAlgn="auto" latinLnBrk="0" hangingPunct="1">
              <a:lnSpc>
                <a:spcPct val="100000"/>
              </a:lnSpc>
              <a:spcBef>
                <a:spcPts val="1000"/>
              </a:spcBef>
              <a:spcAft>
                <a:spcPts val="0"/>
              </a:spcAft>
              <a:buClrTx/>
              <a:buSzTx/>
              <a:buFontTx/>
              <a:buNone/>
              <a:tabLst/>
              <a:defRPr sz="10000" b="0" i="0" cap="none" spc="0" baseline="0">
                <a:solidFill>
                  <a:schemeClr val="bg1"/>
                </a:solidFill>
                <a:latin typeface="DIN Next LT Pro Condensed" panose="020B05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Add </a:t>
            </a:r>
            <a:r>
              <a:rPr lang="de-DE" dirty="0" err="1"/>
              <a:t>your</a:t>
            </a:r>
            <a:r>
              <a:rPr lang="de-DE" dirty="0"/>
              <a:t> </a:t>
            </a:r>
            <a:r>
              <a:rPr lang="de-DE" dirty="0" err="1"/>
              <a:t>chapter</a:t>
            </a:r>
            <a:r>
              <a:rPr lang="de-DE" dirty="0"/>
              <a:t> title</a:t>
            </a:r>
          </a:p>
        </p:txBody>
      </p:sp>
    </p:spTree>
    <p:extLst>
      <p:ext uri="{BB962C8B-B14F-4D97-AF65-F5344CB8AC3E}">
        <p14:creationId xmlns:p14="http://schemas.microsoft.com/office/powerpoint/2010/main" val="2040769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ITH SUBTITLE">
    <p:spTree>
      <p:nvGrpSpPr>
        <p:cNvPr id="1" name=""/>
        <p:cNvGrpSpPr/>
        <p:nvPr/>
      </p:nvGrpSpPr>
      <p:grpSpPr>
        <a:xfrm>
          <a:off x="0" y="0"/>
          <a:ext cx="0" cy="0"/>
          <a:chOff x="0" y="0"/>
          <a:chExt cx="0" cy="0"/>
        </a:xfrm>
      </p:grpSpPr>
      <p:sp>
        <p:nvSpPr>
          <p:cNvPr id="14" name="Textplatzhalter 6">
            <a:extLst>
              <a:ext uri="{FF2B5EF4-FFF2-40B4-BE49-F238E27FC236}">
                <a16:creationId xmlns:a16="http://schemas.microsoft.com/office/drawing/2014/main" id="{43132B88-4AEA-D549-B6C3-577DAF46BD5E}"/>
              </a:ext>
            </a:extLst>
          </p:cNvPr>
          <p:cNvSpPr>
            <a:spLocks noGrp="1"/>
          </p:cNvSpPr>
          <p:nvPr>
            <p:ph type="body" sz="quarter" idx="16" hasCustomPrompt="1"/>
          </p:nvPr>
        </p:nvSpPr>
        <p:spPr>
          <a:xfrm>
            <a:off x="527969" y="12726434"/>
            <a:ext cx="14865760" cy="747054"/>
          </a:xfrm>
          <a:prstGeom prst="rect">
            <a:avLst/>
          </a:prstGeom>
        </p:spPr>
        <p:txBody>
          <a:bodyPr anchor="t"/>
          <a:lstStyle>
            <a:lvl1pPr marL="0" indent="0">
              <a:lnSpc>
                <a:spcPct val="100000"/>
              </a:lnSpc>
              <a:buFontTx/>
              <a:buNone/>
              <a:defRPr sz="3200" b="0" i="0" cap="none" spc="0" baseline="0">
                <a:solidFill>
                  <a:schemeClr val="tx2"/>
                </a:solidFill>
                <a:latin typeface="DIN Next LT Pro Light Condensed" panose="020B0306020203050203" pitchFamily="34" charset="77"/>
              </a:defRPr>
            </a:lvl1pPr>
          </a:lstStyle>
          <a:p>
            <a:pPr lvl="0"/>
            <a:r>
              <a:rPr lang="de-DE" dirty="0" err="1"/>
              <a:t>Please</a:t>
            </a:r>
            <a:r>
              <a:rPr lang="de-DE" dirty="0"/>
              <a:t> </a:t>
            </a:r>
            <a:r>
              <a:rPr lang="de-DE" dirty="0" err="1"/>
              <a:t>enter</a:t>
            </a:r>
            <a:r>
              <a:rPr lang="de-DE" dirty="0"/>
              <a:t> </a:t>
            </a:r>
            <a:r>
              <a:rPr lang="de-DE" dirty="0" err="1"/>
              <a:t>here</a:t>
            </a:r>
            <a:r>
              <a:rPr lang="de-DE" dirty="0"/>
              <a:t> </a:t>
            </a:r>
            <a:r>
              <a:rPr lang="de-DE" dirty="0" err="1"/>
              <a:t>your</a:t>
            </a:r>
            <a:r>
              <a:rPr lang="de-DE" dirty="0"/>
              <a:t> </a:t>
            </a:r>
            <a:r>
              <a:rPr lang="de-DE" dirty="0" err="1"/>
              <a:t>description</a:t>
            </a:r>
            <a:r>
              <a:rPr lang="de-DE" dirty="0"/>
              <a:t>;</a:t>
            </a:r>
          </a:p>
        </p:txBody>
      </p:sp>
    </p:spTree>
    <p:extLst>
      <p:ext uri="{BB962C8B-B14F-4D97-AF65-F5344CB8AC3E}">
        <p14:creationId xmlns:p14="http://schemas.microsoft.com/office/powerpoint/2010/main" val="2076125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LAIN">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5020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HAPTER">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AA2DAC2B-F9CE-B74D-AB82-C54D2DB7A8C6}"/>
              </a:ext>
            </a:extLst>
          </p:cNvPr>
          <p:cNvSpPr/>
          <p:nvPr userDrawn="1"/>
        </p:nvSpPr>
        <p:spPr>
          <a:xfrm>
            <a:off x="1" y="0"/>
            <a:ext cx="24383999"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Box 1">
            <a:extLst>
              <a:ext uri="{FF2B5EF4-FFF2-40B4-BE49-F238E27FC236}">
                <a16:creationId xmlns:a16="http://schemas.microsoft.com/office/drawing/2014/main" id="{068F608F-C077-154A-B1A5-A7895F0363EE}"/>
              </a:ext>
            </a:extLst>
          </p:cNvPr>
          <p:cNvSpPr txBox="1"/>
          <p:nvPr userDrawn="1"/>
        </p:nvSpPr>
        <p:spPr>
          <a:xfrm>
            <a:off x="19762383" y="12808618"/>
            <a:ext cx="4071937" cy="461665"/>
          </a:xfrm>
          <a:prstGeom prst="rect">
            <a:avLst/>
          </a:prstGeom>
          <a:noFill/>
        </p:spPr>
        <p:txBody>
          <a:bodyPr wrap="square" rtlCol="0">
            <a:spAutoFit/>
          </a:bodyPr>
          <a:lstStyle/>
          <a:p>
            <a:pPr algn="r"/>
            <a:r>
              <a:rPr lang="de-DE" sz="2400" b="0" i="0" kern="1200" dirty="0">
                <a:ln>
                  <a:noFill/>
                </a:ln>
                <a:solidFill>
                  <a:schemeClr val="tx1">
                    <a:lumMod val="40000"/>
                    <a:lumOff val="60000"/>
                  </a:schemeClr>
                </a:solidFill>
                <a:effectLst/>
                <a:latin typeface="DIN Next LT Pro Light Condensed" charset="0"/>
                <a:ea typeface="DIN Next LT Pro Light Condensed" charset="0"/>
                <a:cs typeface="DIN Next LT Pro Light Condensed" charset="0"/>
              </a:rPr>
              <a:t>© PRODYNA</a:t>
            </a:r>
            <a:endParaRPr lang="de-DE" sz="2400" b="0" i="0" dirty="0">
              <a:ln>
                <a:noFill/>
              </a:ln>
              <a:solidFill>
                <a:schemeClr val="tx1">
                  <a:lumMod val="40000"/>
                  <a:lumOff val="60000"/>
                </a:schemeClr>
              </a:solidFill>
              <a:latin typeface="DIN Next LT Pro Light Condensed" charset="0"/>
              <a:ea typeface="DIN Next LT Pro Light Condensed" charset="0"/>
              <a:cs typeface="DIN Next LT Pro Light Condensed" charset="0"/>
            </a:endParaRPr>
          </a:p>
        </p:txBody>
      </p:sp>
      <p:sp>
        <p:nvSpPr>
          <p:cNvPr id="6" name="Textplatzhalter 6">
            <a:extLst>
              <a:ext uri="{FF2B5EF4-FFF2-40B4-BE49-F238E27FC236}">
                <a16:creationId xmlns:a16="http://schemas.microsoft.com/office/drawing/2014/main" id="{471F25C5-5267-D746-986D-4C773212C930}"/>
              </a:ext>
            </a:extLst>
          </p:cNvPr>
          <p:cNvSpPr>
            <a:spLocks noGrp="1"/>
          </p:cNvSpPr>
          <p:nvPr>
            <p:ph type="body" sz="quarter" idx="17" hasCustomPrompt="1"/>
          </p:nvPr>
        </p:nvSpPr>
        <p:spPr>
          <a:xfrm>
            <a:off x="2507840" y="1"/>
            <a:ext cx="15140078" cy="13716000"/>
          </a:xfrm>
          <a:prstGeom prst="rect">
            <a:avLst/>
          </a:prstGeom>
        </p:spPr>
        <p:txBody>
          <a:bodyPr anchor="ctr"/>
          <a:lstStyle>
            <a:lvl1pPr marL="0" marR="0" indent="0" algn="l" defTabSz="914400" rtl="0" eaLnBrk="1" fontAlgn="auto" latinLnBrk="0" hangingPunct="1">
              <a:lnSpc>
                <a:spcPct val="100000"/>
              </a:lnSpc>
              <a:spcBef>
                <a:spcPts val="1000"/>
              </a:spcBef>
              <a:spcAft>
                <a:spcPts val="0"/>
              </a:spcAft>
              <a:buClrTx/>
              <a:buSzTx/>
              <a:buFontTx/>
              <a:buNone/>
              <a:tabLst/>
              <a:defRPr sz="10000" b="0" i="0" cap="none" spc="0" baseline="0">
                <a:solidFill>
                  <a:schemeClr val="bg1"/>
                </a:solidFill>
                <a:latin typeface="DIN Next LT Pro Condensed" panose="020B05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Add </a:t>
            </a:r>
            <a:r>
              <a:rPr lang="de-DE" dirty="0" err="1"/>
              <a:t>your</a:t>
            </a:r>
            <a:r>
              <a:rPr lang="de-DE" dirty="0"/>
              <a:t> </a:t>
            </a:r>
            <a:r>
              <a:rPr lang="de-DE" dirty="0" err="1"/>
              <a:t>chapter</a:t>
            </a:r>
            <a:r>
              <a:rPr lang="de-DE" dirty="0"/>
              <a:t> title</a:t>
            </a:r>
          </a:p>
        </p:txBody>
      </p:sp>
    </p:spTree>
    <p:extLst>
      <p:ext uri="{BB962C8B-B14F-4D97-AF65-F5344CB8AC3E}">
        <p14:creationId xmlns:p14="http://schemas.microsoft.com/office/powerpoint/2010/main" val="6681849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SIZE WITH HEADLINE">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808A5753-CF38-8D48-AD07-4165336268B1}"/>
              </a:ext>
            </a:extLst>
          </p:cNvPr>
          <p:cNvSpPr>
            <a:spLocks noGrp="1"/>
          </p:cNvSpPr>
          <p:nvPr>
            <p:ph type="pic" sz="quarter" idx="10"/>
          </p:nvPr>
        </p:nvSpPr>
        <p:spPr>
          <a:xfrm>
            <a:off x="0" y="0"/>
            <a:ext cx="24384000" cy="13716000"/>
          </a:xfrm>
          <a:prstGeom prst="rect">
            <a:avLst/>
          </a:prstGeom>
        </p:spPr>
        <p:txBody>
          <a:bodyPr tIns="36000"/>
          <a:lstStyle>
            <a:lvl1pPr marL="0" indent="0">
              <a:buNone/>
              <a:defRPr/>
            </a:lvl1pPr>
          </a:lstStyle>
          <a:p>
            <a:endParaRPr lang="de-DE" dirty="0"/>
          </a:p>
        </p:txBody>
      </p:sp>
      <p:sp>
        <p:nvSpPr>
          <p:cNvPr id="3" name="Textplatzhalter 2">
            <a:extLst>
              <a:ext uri="{FF2B5EF4-FFF2-40B4-BE49-F238E27FC236}">
                <a16:creationId xmlns:a16="http://schemas.microsoft.com/office/drawing/2014/main" id="{9EE4D973-050F-5941-A4A3-01DA367068D6}"/>
              </a:ext>
            </a:extLst>
          </p:cNvPr>
          <p:cNvSpPr>
            <a:spLocks noGrp="1"/>
          </p:cNvSpPr>
          <p:nvPr>
            <p:ph type="body" sz="quarter" idx="11" hasCustomPrompt="1"/>
          </p:nvPr>
        </p:nvSpPr>
        <p:spPr>
          <a:xfrm>
            <a:off x="1896720" y="1195823"/>
            <a:ext cx="20590557" cy="997960"/>
          </a:xfrm>
          <a:prstGeom prst="rect">
            <a:avLst/>
          </a:prstGeom>
          <a:solidFill>
            <a:schemeClr val="tx2">
              <a:alpha val="75000"/>
            </a:schemeClr>
          </a:solidFill>
          <a:ln>
            <a:noFill/>
          </a:ln>
        </p:spPr>
        <p:txBody>
          <a:bodyPr lIns="90000" tIns="28800" anchor="t"/>
          <a:lstStyle>
            <a:lvl1pPr marL="0" indent="0" algn="ctr">
              <a:lnSpc>
                <a:spcPct val="100000"/>
              </a:lnSpc>
              <a:buNone/>
              <a:defRPr sz="7200" b="0" i="0" cap="none" baseline="0">
                <a:ln>
                  <a:noFill/>
                </a:ln>
                <a:solidFill>
                  <a:schemeClr val="bg1"/>
                </a:solidFill>
                <a:latin typeface="DIN Next LT Pro Condensed" panose="020B0506020203050203" pitchFamily="34" charset="77"/>
              </a:defRPr>
            </a:lvl1pPr>
          </a:lstStyle>
          <a:p>
            <a:pPr lvl="0"/>
            <a:r>
              <a:rPr lang="de-DE" dirty="0"/>
              <a:t>Enter </a:t>
            </a:r>
            <a:r>
              <a:rPr lang="de-DE" dirty="0" err="1"/>
              <a:t>your</a:t>
            </a:r>
            <a:r>
              <a:rPr lang="de-DE" dirty="0"/>
              <a:t> </a:t>
            </a:r>
            <a:r>
              <a:rPr lang="de-DE" dirty="0" err="1"/>
              <a:t>headline</a:t>
            </a:r>
            <a:r>
              <a:rPr lang="de-DE" dirty="0"/>
              <a:t>; in </a:t>
            </a:r>
            <a:r>
              <a:rPr lang="de-DE" dirty="0" err="1"/>
              <a:t>upper</a:t>
            </a:r>
            <a:r>
              <a:rPr lang="de-DE" dirty="0"/>
              <a:t>- </a:t>
            </a:r>
            <a:r>
              <a:rPr lang="de-DE" dirty="0" err="1"/>
              <a:t>and</a:t>
            </a:r>
            <a:r>
              <a:rPr lang="de-DE" dirty="0"/>
              <a:t> </a:t>
            </a:r>
            <a:r>
              <a:rPr lang="de-DE" dirty="0" err="1"/>
              <a:t>lowercase</a:t>
            </a:r>
            <a:r>
              <a:rPr lang="de-DE" dirty="0"/>
              <a:t>; </a:t>
            </a:r>
            <a:r>
              <a:rPr lang="de-DE" dirty="0" err="1"/>
              <a:t>max</a:t>
            </a:r>
            <a:r>
              <a:rPr lang="de-DE" dirty="0"/>
              <a:t> 1 </a:t>
            </a:r>
            <a:r>
              <a:rPr lang="de-DE" dirty="0" err="1"/>
              <a:t>line</a:t>
            </a:r>
            <a:r>
              <a:rPr lang="de-DE" dirty="0"/>
              <a:t>;</a:t>
            </a:r>
          </a:p>
        </p:txBody>
      </p:sp>
    </p:spTree>
    <p:extLst>
      <p:ext uri="{BB962C8B-B14F-4D97-AF65-F5344CB8AC3E}">
        <p14:creationId xmlns:p14="http://schemas.microsoft.com/office/powerpoint/2010/main" val="470708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SIZE WITHOUT HEADLINE">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808A5753-CF38-8D48-AD07-4165336268B1}"/>
              </a:ext>
            </a:extLst>
          </p:cNvPr>
          <p:cNvSpPr>
            <a:spLocks noGrp="1"/>
          </p:cNvSpPr>
          <p:nvPr>
            <p:ph type="pic" sz="quarter" idx="10"/>
          </p:nvPr>
        </p:nvSpPr>
        <p:spPr>
          <a:xfrm>
            <a:off x="0" y="0"/>
            <a:ext cx="24384000" cy="13716000"/>
          </a:xfrm>
          <a:prstGeom prst="rect">
            <a:avLst/>
          </a:prstGeom>
        </p:spPr>
        <p:txBody>
          <a:bodyPr/>
          <a:lstStyle>
            <a:lvl1pPr marL="0" indent="0">
              <a:buNone/>
              <a:defRPr/>
            </a:lvl1pPr>
          </a:lstStyle>
          <a:p>
            <a:endParaRPr lang="de-DE" dirty="0"/>
          </a:p>
        </p:txBody>
      </p:sp>
    </p:spTree>
    <p:extLst>
      <p:ext uri="{BB962C8B-B14F-4D97-AF65-F5344CB8AC3E}">
        <p14:creationId xmlns:p14="http://schemas.microsoft.com/office/powerpoint/2010/main" val="14716672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LAIN">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9886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0E46ACEA-C09C-D649-A8F1-E1DD53BF332A}"/>
              </a:ext>
            </a:extLst>
          </p:cNvPr>
          <p:cNvSpPr>
            <a:spLocks noGrp="1"/>
          </p:cNvSpPr>
          <p:nvPr>
            <p:ph type="body" sz="quarter" idx="10" hasCustomPrompt="1"/>
          </p:nvPr>
        </p:nvSpPr>
        <p:spPr>
          <a:xfrm>
            <a:off x="0" y="1"/>
            <a:ext cx="24384000" cy="13716000"/>
          </a:xfrm>
          <a:prstGeom prst="rect">
            <a:avLst/>
          </a:prstGeom>
        </p:spPr>
        <p:txBody>
          <a:bodyPr anchor="ctr"/>
          <a:lstStyle>
            <a:lvl1pPr marL="0" indent="0" algn="ctr">
              <a:buNone/>
              <a:defRPr sz="7200" b="0" i="0">
                <a:solidFill>
                  <a:schemeClr val="tx2"/>
                </a:solidFill>
                <a:latin typeface="DIN Next LT Pro Condensed" panose="020B0506020203050203" pitchFamily="34" charset="77"/>
              </a:defRPr>
            </a:lvl1pPr>
          </a:lstStyle>
          <a:p>
            <a:pPr lvl="0"/>
            <a:r>
              <a:rPr lang="de-DE" dirty="0"/>
              <a:t>Enter a </a:t>
            </a:r>
            <a:r>
              <a:rPr lang="de-DE" dirty="0" err="1"/>
              <a:t>slogan</a:t>
            </a:r>
            <a:r>
              <a:rPr lang="de-DE" dirty="0"/>
              <a:t> </a:t>
            </a:r>
            <a:r>
              <a:rPr lang="de-DE" dirty="0" err="1"/>
              <a:t>or</a:t>
            </a:r>
            <a:r>
              <a:rPr lang="de-DE" dirty="0"/>
              <a:t> </a:t>
            </a:r>
            <a:r>
              <a:rPr lang="de-DE" dirty="0" err="1"/>
              <a:t>sentance</a:t>
            </a:r>
            <a:r>
              <a:rPr lang="de-DE" dirty="0"/>
              <a:t>; in </a:t>
            </a:r>
            <a:r>
              <a:rPr lang="de-DE" dirty="0" err="1"/>
              <a:t>upper</a:t>
            </a:r>
            <a:r>
              <a:rPr lang="de-DE" dirty="0"/>
              <a:t>- </a:t>
            </a:r>
            <a:r>
              <a:rPr lang="de-DE" dirty="0" err="1"/>
              <a:t>and</a:t>
            </a:r>
            <a:r>
              <a:rPr lang="de-DE" dirty="0"/>
              <a:t> </a:t>
            </a:r>
            <a:r>
              <a:rPr lang="de-DE" dirty="0" err="1"/>
              <a:t>lowercases</a:t>
            </a:r>
            <a:r>
              <a:rPr lang="de-DE" dirty="0"/>
              <a:t>; max. 20 </a:t>
            </a:r>
            <a:r>
              <a:rPr lang="de-DE" dirty="0" err="1"/>
              <a:t>words</a:t>
            </a:r>
            <a:r>
              <a:rPr lang="de-DE" dirty="0"/>
              <a:t>;</a:t>
            </a:r>
          </a:p>
        </p:txBody>
      </p:sp>
    </p:spTree>
    <p:extLst>
      <p:ext uri="{BB962C8B-B14F-4D97-AF65-F5344CB8AC3E}">
        <p14:creationId xmlns:p14="http://schemas.microsoft.com/office/powerpoint/2010/main" val="2917947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FT-JUSTIFIED">
    <p:spTree>
      <p:nvGrpSpPr>
        <p:cNvPr id="1" name=""/>
        <p:cNvGrpSpPr/>
        <p:nvPr/>
      </p:nvGrpSpPr>
      <p:grpSpPr>
        <a:xfrm>
          <a:off x="0" y="0"/>
          <a:ext cx="0" cy="0"/>
          <a:chOff x="0" y="0"/>
          <a:chExt cx="0" cy="0"/>
        </a:xfrm>
      </p:grpSpPr>
      <p:sp>
        <p:nvSpPr>
          <p:cNvPr id="4" name="Textplatzhalter 6">
            <a:extLst>
              <a:ext uri="{FF2B5EF4-FFF2-40B4-BE49-F238E27FC236}">
                <a16:creationId xmlns:a16="http://schemas.microsoft.com/office/drawing/2014/main" id="{B152AAEC-B286-9B47-A228-C932AF85C9CA}"/>
              </a:ext>
            </a:extLst>
          </p:cNvPr>
          <p:cNvSpPr>
            <a:spLocks noGrp="1"/>
          </p:cNvSpPr>
          <p:nvPr>
            <p:ph type="body" sz="quarter" idx="17" hasCustomPrompt="1"/>
          </p:nvPr>
        </p:nvSpPr>
        <p:spPr>
          <a:xfrm>
            <a:off x="2507840" y="1"/>
            <a:ext cx="15140078" cy="13716000"/>
          </a:xfrm>
          <a:prstGeom prst="rect">
            <a:avLst/>
          </a:prstGeom>
        </p:spPr>
        <p:txBody>
          <a:bodyPr anchor="ctr"/>
          <a:lstStyle>
            <a:lvl1pPr marL="0" marR="0" indent="0" algn="l" defTabSz="914400" rtl="0" eaLnBrk="1" fontAlgn="auto" latinLnBrk="0" hangingPunct="1">
              <a:lnSpc>
                <a:spcPct val="100000"/>
              </a:lnSpc>
              <a:spcBef>
                <a:spcPts val="1000"/>
              </a:spcBef>
              <a:spcAft>
                <a:spcPts val="0"/>
              </a:spcAft>
              <a:buClrTx/>
              <a:buSzTx/>
              <a:buFontTx/>
              <a:buNone/>
              <a:tabLst/>
              <a:defRPr sz="7200" b="0" i="0" cap="none" spc="0" baseline="0">
                <a:solidFill>
                  <a:schemeClr val="tx2"/>
                </a:solidFill>
                <a:latin typeface="DIN Next LT Pro Condensed" panose="020B05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Project </a:t>
            </a:r>
            <a:r>
              <a:rPr lang="de-DE" dirty="0" err="1"/>
              <a:t>goal</a:t>
            </a:r>
            <a:r>
              <a:rPr lang="de-DE" dirty="0"/>
              <a:t> </a:t>
            </a:r>
            <a:r>
              <a:rPr lang="de-DE" dirty="0" err="1"/>
              <a:t>and</a:t>
            </a:r>
            <a:r>
              <a:rPr lang="de-DE" dirty="0"/>
              <a:t> </a:t>
            </a:r>
            <a:r>
              <a:rPr lang="de-DE" dirty="0" err="1"/>
              <a:t>solution</a:t>
            </a:r>
            <a:r>
              <a:rPr lang="de-DE" dirty="0"/>
              <a:t>                                                           Enter a </a:t>
            </a:r>
            <a:r>
              <a:rPr lang="de-DE" dirty="0" err="1"/>
              <a:t>short</a:t>
            </a:r>
            <a:r>
              <a:rPr lang="de-DE" dirty="0"/>
              <a:t> </a:t>
            </a:r>
            <a:r>
              <a:rPr lang="de-DE" dirty="0" err="1"/>
              <a:t>description</a:t>
            </a:r>
            <a:r>
              <a:rPr lang="de-DE" dirty="0"/>
              <a:t> </a:t>
            </a:r>
            <a:r>
              <a:rPr lang="de-DE" dirty="0" err="1"/>
              <a:t>of</a:t>
            </a:r>
            <a:r>
              <a:rPr lang="de-DE" dirty="0"/>
              <a:t> </a:t>
            </a:r>
            <a:r>
              <a:rPr lang="de-DE" dirty="0" err="1"/>
              <a:t>the</a:t>
            </a:r>
            <a:r>
              <a:rPr lang="de-DE" dirty="0"/>
              <a:t> </a:t>
            </a:r>
            <a:r>
              <a:rPr lang="de-DE" dirty="0" err="1"/>
              <a:t>project</a:t>
            </a:r>
            <a:r>
              <a:rPr lang="de-DE" dirty="0"/>
              <a:t> </a:t>
            </a:r>
            <a:r>
              <a:rPr lang="de-DE" dirty="0" err="1"/>
              <a:t>goal</a:t>
            </a:r>
            <a:r>
              <a:rPr lang="de-DE" dirty="0"/>
              <a:t> </a:t>
            </a:r>
            <a:r>
              <a:rPr lang="de-DE" dirty="0" err="1"/>
              <a:t>from</a:t>
            </a:r>
            <a:r>
              <a:rPr lang="de-DE" dirty="0"/>
              <a:t> </a:t>
            </a:r>
            <a:r>
              <a:rPr lang="de-DE" dirty="0" err="1"/>
              <a:t>the</a:t>
            </a:r>
            <a:r>
              <a:rPr lang="de-DE" dirty="0"/>
              <a:t> CUSTOMER </a:t>
            </a:r>
            <a:r>
              <a:rPr lang="de-DE" dirty="0" err="1"/>
              <a:t>viewpoint</a:t>
            </a:r>
            <a:r>
              <a:rPr lang="de-DE" dirty="0"/>
              <a:t> (max. 50 </a:t>
            </a:r>
            <a:r>
              <a:rPr lang="de-DE" dirty="0" err="1"/>
              <a:t>words</a:t>
            </a:r>
            <a:r>
              <a:rPr lang="de-DE" dirty="0"/>
              <a:t>); </a:t>
            </a:r>
            <a:r>
              <a:rPr lang="de-DE" dirty="0" err="1"/>
              <a:t>enter</a:t>
            </a:r>
            <a:r>
              <a:rPr lang="de-DE" dirty="0"/>
              <a:t> a </a:t>
            </a:r>
            <a:r>
              <a:rPr lang="de-DE" dirty="0" err="1"/>
              <a:t>short</a:t>
            </a:r>
            <a:r>
              <a:rPr lang="de-DE" dirty="0"/>
              <a:t> </a:t>
            </a:r>
            <a:r>
              <a:rPr lang="de-DE" dirty="0" err="1"/>
              <a:t>description</a:t>
            </a:r>
            <a:r>
              <a:rPr lang="de-DE" dirty="0"/>
              <a:t> </a:t>
            </a:r>
            <a:r>
              <a:rPr lang="de-DE" dirty="0" err="1"/>
              <a:t>of</a:t>
            </a:r>
            <a:r>
              <a:rPr lang="de-DE" dirty="0"/>
              <a:t> </a:t>
            </a:r>
            <a:r>
              <a:rPr lang="de-DE" dirty="0" err="1"/>
              <a:t>the</a:t>
            </a:r>
            <a:r>
              <a:rPr lang="de-DE" dirty="0"/>
              <a:t> </a:t>
            </a:r>
            <a:r>
              <a:rPr lang="de-DE" dirty="0" err="1"/>
              <a:t>solution</a:t>
            </a:r>
            <a:r>
              <a:rPr lang="de-DE" dirty="0"/>
              <a:t> </a:t>
            </a:r>
            <a:r>
              <a:rPr lang="de-DE" dirty="0" err="1"/>
              <a:t>that</a:t>
            </a:r>
            <a:r>
              <a:rPr lang="de-DE" dirty="0"/>
              <a:t> PRODYNA </a:t>
            </a:r>
            <a:r>
              <a:rPr lang="de-DE" dirty="0" err="1"/>
              <a:t>provided</a:t>
            </a:r>
            <a:r>
              <a:rPr lang="de-DE" dirty="0"/>
              <a:t> </a:t>
            </a:r>
            <a:r>
              <a:rPr lang="de-DE" dirty="0" err="1"/>
              <a:t>to</a:t>
            </a:r>
            <a:r>
              <a:rPr lang="de-DE" dirty="0"/>
              <a:t> </a:t>
            </a:r>
            <a:r>
              <a:rPr lang="de-DE" dirty="0" err="1"/>
              <a:t>the</a:t>
            </a:r>
            <a:r>
              <a:rPr lang="de-DE" dirty="0"/>
              <a:t> </a:t>
            </a:r>
            <a:r>
              <a:rPr lang="de-DE" dirty="0" err="1"/>
              <a:t>customer</a:t>
            </a:r>
            <a:r>
              <a:rPr lang="de-DE" dirty="0"/>
              <a:t> (max. 50 </a:t>
            </a:r>
            <a:r>
              <a:rPr lang="de-DE" dirty="0" err="1"/>
              <a:t>words</a:t>
            </a:r>
            <a:r>
              <a:rPr lang="de-DE" dirty="0"/>
              <a:t>).</a:t>
            </a:r>
          </a:p>
        </p:txBody>
      </p:sp>
    </p:spTree>
    <p:extLst>
      <p:ext uri="{BB962C8B-B14F-4D97-AF65-F5344CB8AC3E}">
        <p14:creationId xmlns:p14="http://schemas.microsoft.com/office/powerpoint/2010/main" val="3280435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 FACTS">
    <p:spTree>
      <p:nvGrpSpPr>
        <p:cNvPr id="1" name=""/>
        <p:cNvGrpSpPr/>
        <p:nvPr/>
      </p:nvGrpSpPr>
      <p:grpSpPr>
        <a:xfrm>
          <a:off x="0" y="0"/>
          <a:ext cx="0" cy="0"/>
          <a:chOff x="0" y="0"/>
          <a:chExt cx="0" cy="0"/>
        </a:xfrm>
      </p:grpSpPr>
      <p:sp>
        <p:nvSpPr>
          <p:cNvPr id="3" name="Textplatzhalter 6">
            <a:extLst>
              <a:ext uri="{FF2B5EF4-FFF2-40B4-BE49-F238E27FC236}">
                <a16:creationId xmlns:a16="http://schemas.microsoft.com/office/drawing/2014/main" id="{5FDB0FF9-9C6A-D447-9E95-F7FBC2B5EA39}"/>
              </a:ext>
            </a:extLst>
          </p:cNvPr>
          <p:cNvSpPr>
            <a:spLocks noGrp="1"/>
          </p:cNvSpPr>
          <p:nvPr>
            <p:ph type="body" sz="quarter" idx="19" hasCustomPrompt="1"/>
          </p:nvPr>
        </p:nvSpPr>
        <p:spPr>
          <a:xfrm>
            <a:off x="2863260" y="4255477"/>
            <a:ext cx="6386249" cy="8194431"/>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48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Enter </a:t>
            </a:r>
            <a:r>
              <a:rPr lang="de-DE" dirty="0" err="1"/>
              <a:t>your</a:t>
            </a:r>
            <a:r>
              <a:rPr lang="de-DE" dirty="0"/>
              <a:t> </a:t>
            </a:r>
            <a:r>
              <a:rPr lang="de-DE" dirty="0" err="1"/>
              <a:t>key</a:t>
            </a:r>
            <a:r>
              <a:rPr lang="de-DE" dirty="0"/>
              <a:t> </a:t>
            </a:r>
            <a:r>
              <a:rPr lang="de-DE" dirty="0" err="1"/>
              <a:t>facts</a:t>
            </a:r>
            <a:r>
              <a:rPr lang="de-DE" dirty="0"/>
              <a:t>;                                         </a:t>
            </a:r>
            <a:r>
              <a:rPr lang="de-DE" dirty="0" err="1"/>
              <a:t>one</a:t>
            </a:r>
            <a:r>
              <a:rPr lang="de-DE" dirty="0"/>
              <a:t> </a:t>
            </a:r>
            <a:r>
              <a:rPr lang="de-DE" dirty="0" err="1"/>
              <a:t>line</a:t>
            </a:r>
            <a:r>
              <a:rPr lang="de-DE" dirty="0"/>
              <a:t> per </a:t>
            </a:r>
            <a:r>
              <a:rPr lang="de-DE" dirty="0" err="1"/>
              <a:t>fact</a:t>
            </a:r>
            <a:r>
              <a:rPr lang="de-DE" dirty="0"/>
              <a:t>;                     </a:t>
            </a:r>
            <a:r>
              <a:rPr lang="de-DE" dirty="0" err="1"/>
              <a:t>without</a:t>
            </a:r>
            <a:r>
              <a:rPr lang="de-DE" dirty="0"/>
              <a:t> </a:t>
            </a:r>
            <a:r>
              <a:rPr lang="de-DE" dirty="0" err="1"/>
              <a:t>bullet</a:t>
            </a:r>
            <a:r>
              <a:rPr lang="de-DE" dirty="0"/>
              <a:t> </a:t>
            </a:r>
            <a:r>
              <a:rPr lang="de-DE" dirty="0" err="1"/>
              <a:t>points</a:t>
            </a:r>
            <a:r>
              <a:rPr lang="de-DE" dirty="0"/>
              <a:t>;                max. 10 </a:t>
            </a:r>
            <a:r>
              <a:rPr lang="de-DE" dirty="0" err="1"/>
              <a:t>lines</a:t>
            </a:r>
            <a:r>
              <a:rPr lang="de-DE" dirty="0"/>
              <a:t>;</a:t>
            </a:r>
          </a:p>
        </p:txBody>
      </p:sp>
      <p:sp>
        <p:nvSpPr>
          <p:cNvPr id="5" name="Textplatzhalter 6">
            <a:extLst>
              <a:ext uri="{FF2B5EF4-FFF2-40B4-BE49-F238E27FC236}">
                <a16:creationId xmlns:a16="http://schemas.microsoft.com/office/drawing/2014/main" id="{44790C5B-0C0A-0742-B810-6487AC16B6D9}"/>
              </a:ext>
            </a:extLst>
          </p:cNvPr>
          <p:cNvSpPr>
            <a:spLocks noGrp="1"/>
          </p:cNvSpPr>
          <p:nvPr>
            <p:ph type="body" sz="quarter" idx="22" hasCustomPrompt="1"/>
          </p:nvPr>
        </p:nvSpPr>
        <p:spPr>
          <a:xfrm>
            <a:off x="2863260" y="2924142"/>
            <a:ext cx="6386249" cy="915958"/>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4800" b="0" i="0" cap="none" spc="0" baseline="0">
                <a:solidFill>
                  <a:schemeClr val="tx2"/>
                </a:solidFill>
                <a:latin typeface="DIN Next LT Pro Condensed" panose="020B05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Key </a:t>
            </a:r>
            <a:r>
              <a:rPr lang="de-DE" dirty="0" err="1"/>
              <a:t>facts</a:t>
            </a:r>
            <a:endParaRPr lang="de-DE" dirty="0"/>
          </a:p>
        </p:txBody>
      </p:sp>
      <p:sp>
        <p:nvSpPr>
          <p:cNvPr id="6" name="Textplatzhalter 6">
            <a:extLst>
              <a:ext uri="{FF2B5EF4-FFF2-40B4-BE49-F238E27FC236}">
                <a16:creationId xmlns:a16="http://schemas.microsoft.com/office/drawing/2014/main" id="{4F117FB0-B8BB-AF4D-AF56-2B15BF5D64B8}"/>
              </a:ext>
            </a:extLst>
          </p:cNvPr>
          <p:cNvSpPr>
            <a:spLocks noGrp="1"/>
          </p:cNvSpPr>
          <p:nvPr>
            <p:ph type="body" sz="quarter" idx="23" hasCustomPrompt="1"/>
          </p:nvPr>
        </p:nvSpPr>
        <p:spPr>
          <a:xfrm>
            <a:off x="9721261" y="4255477"/>
            <a:ext cx="4909142" cy="8194431"/>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48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Enter </a:t>
            </a:r>
            <a:r>
              <a:rPr lang="de-DE" dirty="0" err="1"/>
              <a:t>the</a:t>
            </a:r>
            <a:r>
              <a:rPr lang="de-DE" dirty="0"/>
              <a:t> </a:t>
            </a:r>
            <a:r>
              <a:rPr lang="de-DE" dirty="0" err="1"/>
              <a:t>technologies</a:t>
            </a:r>
            <a:r>
              <a:rPr lang="de-DE" dirty="0"/>
              <a:t>;                                         </a:t>
            </a:r>
            <a:r>
              <a:rPr lang="de-DE" dirty="0" err="1"/>
              <a:t>one</a:t>
            </a:r>
            <a:r>
              <a:rPr lang="de-DE" dirty="0"/>
              <a:t> </a:t>
            </a:r>
            <a:r>
              <a:rPr lang="de-DE" dirty="0" err="1"/>
              <a:t>line</a:t>
            </a:r>
            <a:r>
              <a:rPr lang="de-DE" dirty="0"/>
              <a:t> per </a:t>
            </a:r>
            <a:r>
              <a:rPr lang="de-DE" dirty="0" err="1"/>
              <a:t>technology</a:t>
            </a:r>
            <a:r>
              <a:rPr lang="de-DE" dirty="0"/>
              <a:t>;                     </a:t>
            </a:r>
            <a:r>
              <a:rPr lang="de-DE" dirty="0" err="1"/>
              <a:t>without</a:t>
            </a:r>
            <a:r>
              <a:rPr lang="de-DE" dirty="0"/>
              <a:t> </a:t>
            </a:r>
            <a:r>
              <a:rPr lang="de-DE" dirty="0" err="1"/>
              <a:t>bullet</a:t>
            </a:r>
            <a:r>
              <a:rPr lang="de-DE" dirty="0"/>
              <a:t> </a:t>
            </a:r>
            <a:r>
              <a:rPr lang="de-DE" dirty="0" err="1"/>
              <a:t>points</a:t>
            </a:r>
            <a:r>
              <a:rPr lang="de-DE" dirty="0"/>
              <a:t>; max. 10 </a:t>
            </a:r>
            <a:r>
              <a:rPr lang="de-DE" dirty="0" err="1"/>
              <a:t>lines</a:t>
            </a:r>
            <a:r>
              <a:rPr lang="de-DE" dirty="0"/>
              <a:t>;</a:t>
            </a:r>
          </a:p>
        </p:txBody>
      </p:sp>
      <p:sp>
        <p:nvSpPr>
          <p:cNvPr id="7" name="Textplatzhalter 6">
            <a:extLst>
              <a:ext uri="{FF2B5EF4-FFF2-40B4-BE49-F238E27FC236}">
                <a16:creationId xmlns:a16="http://schemas.microsoft.com/office/drawing/2014/main" id="{68CF276C-8BB0-484C-AED1-C7A4469643A8}"/>
              </a:ext>
            </a:extLst>
          </p:cNvPr>
          <p:cNvSpPr>
            <a:spLocks noGrp="1"/>
          </p:cNvSpPr>
          <p:nvPr>
            <p:ph type="body" sz="quarter" idx="24" hasCustomPrompt="1"/>
          </p:nvPr>
        </p:nvSpPr>
        <p:spPr>
          <a:xfrm>
            <a:off x="9721261" y="2924142"/>
            <a:ext cx="4909142" cy="915958"/>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4800" b="0" i="0" cap="none" spc="0" baseline="0">
                <a:solidFill>
                  <a:schemeClr val="tx2"/>
                </a:solidFill>
                <a:latin typeface="DIN Next LT Pro Condensed" panose="020B05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Technologies</a:t>
            </a:r>
          </a:p>
        </p:txBody>
      </p:sp>
      <p:sp>
        <p:nvSpPr>
          <p:cNvPr id="8" name="Textplatzhalter 6">
            <a:extLst>
              <a:ext uri="{FF2B5EF4-FFF2-40B4-BE49-F238E27FC236}">
                <a16:creationId xmlns:a16="http://schemas.microsoft.com/office/drawing/2014/main" id="{9DD628CE-AC1F-1046-9237-EACDB5791F17}"/>
              </a:ext>
            </a:extLst>
          </p:cNvPr>
          <p:cNvSpPr>
            <a:spLocks noGrp="1"/>
          </p:cNvSpPr>
          <p:nvPr>
            <p:ph type="body" sz="quarter" idx="25" hasCustomPrompt="1"/>
          </p:nvPr>
        </p:nvSpPr>
        <p:spPr>
          <a:xfrm>
            <a:off x="15102155" y="4255477"/>
            <a:ext cx="6386249" cy="8194431"/>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48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Time:                                          Enter </a:t>
            </a:r>
            <a:r>
              <a:rPr lang="de-DE" dirty="0" err="1"/>
              <a:t>the</a:t>
            </a:r>
            <a:r>
              <a:rPr lang="de-DE" dirty="0"/>
              <a:t> </a:t>
            </a:r>
            <a:r>
              <a:rPr lang="de-DE" dirty="0" err="1"/>
              <a:t>consultant</a:t>
            </a:r>
            <a:r>
              <a:rPr lang="de-DE" dirty="0"/>
              <a:t> </a:t>
            </a:r>
            <a:r>
              <a:rPr lang="de-DE" dirty="0" err="1"/>
              <a:t>days</a:t>
            </a:r>
            <a:br>
              <a:rPr lang="de-DE" dirty="0"/>
            </a:br>
            <a:br>
              <a:rPr lang="de-DE" dirty="0"/>
            </a:br>
            <a:r>
              <a:rPr lang="de-DE" dirty="0"/>
              <a:t>Project </a:t>
            </a:r>
            <a:r>
              <a:rPr lang="de-DE" dirty="0" err="1"/>
              <a:t>phase</a:t>
            </a:r>
            <a:r>
              <a:rPr lang="de-DE" dirty="0"/>
              <a:t>(s):                        Enter </a:t>
            </a:r>
            <a:r>
              <a:rPr lang="de-DE" dirty="0" err="1"/>
              <a:t>the</a:t>
            </a:r>
            <a:r>
              <a:rPr lang="de-DE" dirty="0"/>
              <a:t> </a:t>
            </a:r>
            <a:r>
              <a:rPr lang="de-DE" dirty="0" err="1"/>
              <a:t>project</a:t>
            </a:r>
            <a:r>
              <a:rPr lang="de-DE" dirty="0"/>
              <a:t> </a:t>
            </a:r>
            <a:r>
              <a:rPr lang="de-DE" dirty="0" err="1"/>
              <a:t>phases</a:t>
            </a:r>
            <a:r>
              <a:rPr lang="de-DE" dirty="0"/>
              <a:t>;</a:t>
            </a:r>
            <a:br>
              <a:rPr lang="de-DE" dirty="0"/>
            </a:br>
            <a:r>
              <a:rPr lang="de-DE" dirty="0"/>
              <a:t>max. 5 </a:t>
            </a:r>
            <a:r>
              <a:rPr lang="de-DE" dirty="0" err="1"/>
              <a:t>lines</a:t>
            </a:r>
            <a:r>
              <a:rPr lang="de-DE" dirty="0"/>
              <a:t>;</a:t>
            </a:r>
            <a:br>
              <a:rPr lang="de-DE" dirty="0"/>
            </a:br>
            <a:br>
              <a:rPr lang="de-DE" dirty="0"/>
            </a:br>
            <a:r>
              <a:rPr lang="de-DE" dirty="0" err="1"/>
              <a:t>Role</a:t>
            </a:r>
            <a:r>
              <a:rPr lang="de-DE" dirty="0"/>
              <a:t>(s):                                     Enter </a:t>
            </a:r>
            <a:r>
              <a:rPr lang="de-DE" dirty="0" err="1"/>
              <a:t>the</a:t>
            </a:r>
            <a:r>
              <a:rPr lang="de-DE" dirty="0"/>
              <a:t> </a:t>
            </a:r>
            <a:r>
              <a:rPr lang="de-DE" dirty="0" err="1"/>
              <a:t>role</a:t>
            </a:r>
            <a:r>
              <a:rPr lang="de-DE" dirty="0"/>
              <a:t>(s); max. 5 </a:t>
            </a:r>
            <a:r>
              <a:rPr lang="de-DE" dirty="0" err="1"/>
              <a:t>lines</a:t>
            </a:r>
            <a:r>
              <a:rPr lang="de-DE" dirty="0"/>
              <a:t>;</a:t>
            </a:r>
          </a:p>
        </p:txBody>
      </p:sp>
      <p:sp>
        <p:nvSpPr>
          <p:cNvPr id="9" name="Textplatzhalter 6">
            <a:extLst>
              <a:ext uri="{FF2B5EF4-FFF2-40B4-BE49-F238E27FC236}">
                <a16:creationId xmlns:a16="http://schemas.microsoft.com/office/drawing/2014/main" id="{938EB6DE-50D1-AE43-9EFD-B9AB0AA785BE}"/>
              </a:ext>
            </a:extLst>
          </p:cNvPr>
          <p:cNvSpPr>
            <a:spLocks noGrp="1"/>
          </p:cNvSpPr>
          <p:nvPr>
            <p:ph type="body" sz="quarter" idx="26" hasCustomPrompt="1"/>
          </p:nvPr>
        </p:nvSpPr>
        <p:spPr>
          <a:xfrm>
            <a:off x="15102155" y="2924142"/>
            <a:ext cx="6386249" cy="915958"/>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4800" b="0" i="0" cap="none" spc="0" baseline="0">
                <a:solidFill>
                  <a:schemeClr val="tx2"/>
                </a:solidFill>
                <a:latin typeface="DIN Next LT Pro Condensed" panose="020B05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Project </a:t>
            </a:r>
            <a:r>
              <a:rPr lang="de-DE" dirty="0" err="1"/>
              <a:t>execution</a:t>
            </a:r>
            <a:endParaRPr lang="de-DE" dirty="0"/>
          </a:p>
        </p:txBody>
      </p:sp>
      <p:cxnSp>
        <p:nvCxnSpPr>
          <p:cNvPr id="10" name="Straight Connector 27">
            <a:extLst>
              <a:ext uri="{FF2B5EF4-FFF2-40B4-BE49-F238E27FC236}">
                <a16:creationId xmlns:a16="http://schemas.microsoft.com/office/drawing/2014/main" id="{18BFD3DB-A065-8E46-B3F1-B08D247962FC}"/>
              </a:ext>
            </a:extLst>
          </p:cNvPr>
          <p:cNvCxnSpPr>
            <a:cxnSpLocks/>
          </p:cNvCxnSpPr>
          <p:nvPr userDrawn="1"/>
        </p:nvCxnSpPr>
        <p:spPr>
          <a:xfrm>
            <a:off x="2976224" y="2388673"/>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27">
            <a:extLst>
              <a:ext uri="{FF2B5EF4-FFF2-40B4-BE49-F238E27FC236}">
                <a16:creationId xmlns:a16="http://schemas.microsoft.com/office/drawing/2014/main" id="{B3059102-39DF-F842-A84E-797AB0A2ACEF}"/>
              </a:ext>
            </a:extLst>
          </p:cNvPr>
          <p:cNvCxnSpPr>
            <a:cxnSpLocks/>
          </p:cNvCxnSpPr>
          <p:nvPr userDrawn="1"/>
        </p:nvCxnSpPr>
        <p:spPr>
          <a:xfrm>
            <a:off x="9803525" y="2388673"/>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27">
            <a:extLst>
              <a:ext uri="{FF2B5EF4-FFF2-40B4-BE49-F238E27FC236}">
                <a16:creationId xmlns:a16="http://schemas.microsoft.com/office/drawing/2014/main" id="{ECA66219-F46A-914C-A35A-59350BC98C5A}"/>
              </a:ext>
            </a:extLst>
          </p:cNvPr>
          <p:cNvCxnSpPr>
            <a:cxnSpLocks/>
          </p:cNvCxnSpPr>
          <p:nvPr userDrawn="1"/>
        </p:nvCxnSpPr>
        <p:spPr>
          <a:xfrm>
            <a:off x="15198707" y="2388673"/>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497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ITH SUBLINE">
    <p:spTree>
      <p:nvGrpSpPr>
        <p:cNvPr id="1" name=""/>
        <p:cNvGrpSpPr/>
        <p:nvPr/>
      </p:nvGrpSpPr>
      <p:grpSpPr>
        <a:xfrm>
          <a:off x="0" y="0"/>
          <a:ext cx="0" cy="0"/>
          <a:chOff x="0" y="0"/>
          <a:chExt cx="0" cy="0"/>
        </a:xfrm>
      </p:grpSpPr>
      <p:sp>
        <p:nvSpPr>
          <p:cNvPr id="6" name="Textplatzhalter 6">
            <a:extLst>
              <a:ext uri="{FF2B5EF4-FFF2-40B4-BE49-F238E27FC236}">
                <a16:creationId xmlns:a16="http://schemas.microsoft.com/office/drawing/2014/main" id="{8A0B6783-732F-CC43-BA69-4F484B358CA0}"/>
              </a:ext>
            </a:extLst>
          </p:cNvPr>
          <p:cNvSpPr>
            <a:spLocks noGrp="1"/>
          </p:cNvSpPr>
          <p:nvPr>
            <p:ph type="body" sz="quarter" idx="17" hasCustomPrompt="1"/>
          </p:nvPr>
        </p:nvSpPr>
        <p:spPr>
          <a:xfrm>
            <a:off x="18759749" y="2037490"/>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7" name="Textplatzhalter 6">
            <a:extLst>
              <a:ext uri="{FF2B5EF4-FFF2-40B4-BE49-F238E27FC236}">
                <a16:creationId xmlns:a16="http://schemas.microsoft.com/office/drawing/2014/main" id="{C29A392D-048F-BE44-9202-79009EE35E99}"/>
              </a:ext>
            </a:extLst>
          </p:cNvPr>
          <p:cNvSpPr>
            <a:spLocks noGrp="1"/>
          </p:cNvSpPr>
          <p:nvPr>
            <p:ph type="body" sz="quarter" idx="18" hasCustomPrompt="1"/>
          </p:nvPr>
        </p:nvSpPr>
        <p:spPr>
          <a:xfrm>
            <a:off x="18759749" y="4956795"/>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8" name="Textplatzhalter 6">
            <a:extLst>
              <a:ext uri="{FF2B5EF4-FFF2-40B4-BE49-F238E27FC236}">
                <a16:creationId xmlns:a16="http://schemas.microsoft.com/office/drawing/2014/main" id="{32AC3DED-2126-D446-A086-31B6F7D87E8C}"/>
              </a:ext>
            </a:extLst>
          </p:cNvPr>
          <p:cNvSpPr>
            <a:spLocks noGrp="1"/>
          </p:cNvSpPr>
          <p:nvPr>
            <p:ph type="body" sz="quarter" idx="19" hasCustomPrompt="1"/>
          </p:nvPr>
        </p:nvSpPr>
        <p:spPr>
          <a:xfrm>
            <a:off x="18759749" y="7878433"/>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9" name="Textplatzhalter 6">
            <a:extLst>
              <a:ext uri="{FF2B5EF4-FFF2-40B4-BE49-F238E27FC236}">
                <a16:creationId xmlns:a16="http://schemas.microsoft.com/office/drawing/2014/main" id="{AA1DD9BD-8B3C-044A-83EF-D50EE64681D8}"/>
              </a:ext>
            </a:extLst>
          </p:cNvPr>
          <p:cNvSpPr>
            <a:spLocks noGrp="1"/>
          </p:cNvSpPr>
          <p:nvPr>
            <p:ph type="body" sz="quarter" idx="20" hasCustomPrompt="1"/>
          </p:nvPr>
        </p:nvSpPr>
        <p:spPr>
          <a:xfrm>
            <a:off x="18759749" y="10797738"/>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cxnSp>
        <p:nvCxnSpPr>
          <p:cNvPr id="10" name="Gerade Verbindung 9">
            <a:extLst>
              <a:ext uri="{FF2B5EF4-FFF2-40B4-BE49-F238E27FC236}">
                <a16:creationId xmlns:a16="http://schemas.microsoft.com/office/drawing/2014/main" id="{3E354517-0034-EA48-B2EF-5BEF8BF0563E}"/>
              </a:ext>
            </a:extLst>
          </p:cNvPr>
          <p:cNvCxnSpPr>
            <a:cxnSpLocks/>
          </p:cNvCxnSpPr>
          <p:nvPr userDrawn="1"/>
        </p:nvCxnSpPr>
        <p:spPr>
          <a:xfrm>
            <a:off x="18863925" y="4517437"/>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 Verbindung 10">
            <a:extLst>
              <a:ext uri="{FF2B5EF4-FFF2-40B4-BE49-F238E27FC236}">
                <a16:creationId xmlns:a16="http://schemas.microsoft.com/office/drawing/2014/main" id="{685F9D40-9B4E-EF40-B894-643360CFF11C}"/>
              </a:ext>
            </a:extLst>
          </p:cNvPr>
          <p:cNvCxnSpPr>
            <a:cxnSpLocks/>
          </p:cNvCxnSpPr>
          <p:nvPr userDrawn="1"/>
        </p:nvCxnSpPr>
        <p:spPr>
          <a:xfrm>
            <a:off x="18863925" y="7439075"/>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6FCC52B3-E52A-7049-85F1-2CEF70107565}"/>
              </a:ext>
            </a:extLst>
          </p:cNvPr>
          <p:cNvCxnSpPr>
            <a:cxnSpLocks/>
          </p:cNvCxnSpPr>
          <p:nvPr userDrawn="1"/>
        </p:nvCxnSpPr>
        <p:spPr>
          <a:xfrm>
            <a:off x="18863925" y="10358380"/>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Gerade Verbindung 12">
            <a:extLst>
              <a:ext uri="{FF2B5EF4-FFF2-40B4-BE49-F238E27FC236}">
                <a16:creationId xmlns:a16="http://schemas.microsoft.com/office/drawing/2014/main" id="{C0B608E9-C00C-864F-857F-852FA0C6B10D}"/>
              </a:ext>
            </a:extLst>
          </p:cNvPr>
          <p:cNvCxnSpPr>
            <a:cxnSpLocks/>
          </p:cNvCxnSpPr>
          <p:nvPr userDrawn="1"/>
        </p:nvCxnSpPr>
        <p:spPr>
          <a:xfrm>
            <a:off x="18863925" y="1598132"/>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394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ITHOUT SUBLINE">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DA56A9A4-7297-1F4C-97D2-1D7CBEC25526}"/>
              </a:ext>
            </a:extLst>
          </p:cNvPr>
          <p:cNvSpPr>
            <a:spLocks noGrp="1"/>
          </p:cNvSpPr>
          <p:nvPr>
            <p:ph type="body" sz="quarter" idx="17" hasCustomPrompt="1"/>
          </p:nvPr>
        </p:nvSpPr>
        <p:spPr>
          <a:xfrm>
            <a:off x="18759749" y="2037490"/>
            <a:ext cx="4682834" cy="64154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a:t>
            </a:r>
          </a:p>
        </p:txBody>
      </p:sp>
      <p:cxnSp>
        <p:nvCxnSpPr>
          <p:cNvPr id="3" name="Straight Connector 27">
            <a:extLst>
              <a:ext uri="{FF2B5EF4-FFF2-40B4-BE49-F238E27FC236}">
                <a16:creationId xmlns:a16="http://schemas.microsoft.com/office/drawing/2014/main" id="{A664CA83-CCE1-3949-8E20-69F0ABEF9312}"/>
              </a:ext>
            </a:extLst>
          </p:cNvPr>
          <p:cNvCxnSpPr>
            <a:cxnSpLocks/>
          </p:cNvCxnSpPr>
          <p:nvPr userDrawn="1"/>
        </p:nvCxnSpPr>
        <p:spPr>
          <a:xfrm>
            <a:off x="18863925" y="1598132"/>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platzhalter 6">
            <a:extLst>
              <a:ext uri="{FF2B5EF4-FFF2-40B4-BE49-F238E27FC236}">
                <a16:creationId xmlns:a16="http://schemas.microsoft.com/office/drawing/2014/main" id="{4C90C303-17DF-3E48-9CF9-A973E53890C5}"/>
              </a:ext>
            </a:extLst>
          </p:cNvPr>
          <p:cNvSpPr>
            <a:spLocks noGrp="1"/>
          </p:cNvSpPr>
          <p:nvPr>
            <p:ph type="body" sz="quarter" idx="18" hasCustomPrompt="1"/>
          </p:nvPr>
        </p:nvSpPr>
        <p:spPr>
          <a:xfrm>
            <a:off x="18759749" y="3963051"/>
            <a:ext cx="4682834" cy="657567"/>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a:t>
            </a:r>
          </a:p>
        </p:txBody>
      </p:sp>
      <p:cxnSp>
        <p:nvCxnSpPr>
          <p:cNvPr id="5" name="Straight Connector 27">
            <a:extLst>
              <a:ext uri="{FF2B5EF4-FFF2-40B4-BE49-F238E27FC236}">
                <a16:creationId xmlns:a16="http://schemas.microsoft.com/office/drawing/2014/main" id="{9EB617B2-3094-9A48-89D1-D1F708F576C6}"/>
              </a:ext>
            </a:extLst>
          </p:cNvPr>
          <p:cNvCxnSpPr>
            <a:cxnSpLocks/>
          </p:cNvCxnSpPr>
          <p:nvPr userDrawn="1"/>
        </p:nvCxnSpPr>
        <p:spPr>
          <a:xfrm>
            <a:off x="18863925" y="3523693"/>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platzhalter 6">
            <a:extLst>
              <a:ext uri="{FF2B5EF4-FFF2-40B4-BE49-F238E27FC236}">
                <a16:creationId xmlns:a16="http://schemas.microsoft.com/office/drawing/2014/main" id="{A734D2D9-27AE-5542-B750-63E698C50169}"/>
              </a:ext>
            </a:extLst>
          </p:cNvPr>
          <p:cNvSpPr>
            <a:spLocks noGrp="1"/>
          </p:cNvSpPr>
          <p:nvPr>
            <p:ph type="body" sz="quarter" idx="19" hasCustomPrompt="1"/>
          </p:nvPr>
        </p:nvSpPr>
        <p:spPr>
          <a:xfrm>
            <a:off x="18759749" y="5904644"/>
            <a:ext cx="4682834" cy="657561"/>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a:t>
            </a:r>
          </a:p>
        </p:txBody>
      </p:sp>
      <p:cxnSp>
        <p:nvCxnSpPr>
          <p:cNvPr id="7" name="Straight Connector 27">
            <a:extLst>
              <a:ext uri="{FF2B5EF4-FFF2-40B4-BE49-F238E27FC236}">
                <a16:creationId xmlns:a16="http://schemas.microsoft.com/office/drawing/2014/main" id="{8F7C3FF9-D4A9-5047-A953-E779CD5A002A}"/>
              </a:ext>
            </a:extLst>
          </p:cNvPr>
          <p:cNvCxnSpPr>
            <a:cxnSpLocks/>
          </p:cNvCxnSpPr>
          <p:nvPr userDrawn="1"/>
        </p:nvCxnSpPr>
        <p:spPr>
          <a:xfrm>
            <a:off x="18863925" y="5465286"/>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platzhalter 6">
            <a:extLst>
              <a:ext uri="{FF2B5EF4-FFF2-40B4-BE49-F238E27FC236}">
                <a16:creationId xmlns:a16="http://schemas.microsoft.com/office/drawing/2014/main" id="{EA780723-4BAB-3D42-92F0-12CD19570468}"/>
              </a:ext>
            </a:extLst>
          </p:cNvPr>
          <p:cNvSpPr>
            <a:spLocks noGrp="1"/>
          </p:cNvSpPr>
          <p:nvPr>
            <p:ph type="body" sz="quarter" idx="20" hasCustomPrompt="1"/>
          </p:nvPr>
        </p:nvSpPr>
        <p:spPr>
          <a:xfrm>
            <a:off x="18759749" y="7846243"/>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a:t>
            </a:r>
          </a:p>
        </p:txBody>
      </p:sp>
      <p:cxnSp>
        <p:nvCxnSpPr>
          <p:cNvPr id="9" name="Straight Connector 27">
            <a:extLst>
              <a:ext uri="{FF2B5EF4-FFF2-40B4-BE49-F238E27FC236}">
                <a16:creationId xmlns:a16="http://schemas.microsoft.com/office/drawing/2014/main" id="{49B18DC0-3E3F-FD45-9AD8-C95DFCFD12DC}"/>
              </a:ext>
            </a:extLst>
          </p:cNvPr>
          <p:cNvCxnSpPr>
            <a:cxnSpLocks/>
          </p:cNvCxnSpPr>
          <p:nvPr userDrawn="1"/>
        </p:nvCxnSpPr>
        <p:spPr>
          <a:xfrm>
            <a:off x="18863925" y="7406884"/>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platzhalter 6">
            <a:extLst>
              <a:ext uri="{FF2B5EF4-FFF2-40B4-BE49-F238E27FC236}">
                <a16:creationId xmlns:a16="http://schemas.microsoft.com/office/drawing/2014/main" id="{8E17D940-B7FC-9F42-B3A3-10EBFE6A179E}"/>
              </a:ext>
            </a:extLst>
          </p:cNvPr>
          <p:cNvSpPr>
            <a:spLocks noGrp="1"/>
          </p:cNvSpPr>
          <p:nvPr>
            <p:ph type="body" sz="quarter" idx="21" hasCustomPrompt="1"/>
          </p:nvPr>
        </p:nvSpPr>
        <p:spPr>
          <a:xfrm>
            <a:off x="18759749" y="9787841"/>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05</a:t>
            </a:r>
          </a:p>
        </p:txBody>
      </p:sp>
      <p:cxnSp>
        <p:nvCxnSpPr>
          <p:cNvPr id="11" name="Straight Connector 27">
            <a:extLst>
              <a:ext uri="{FF2B5EF4-FFF2-40B4-BE49-F238E27FC236}">
                <a16:creationId xmlns:a16="http://schemas.microsoft.com/office/drawing/2014/main" id="{1A36E4A8-E20B-8C45-BFD5-54593A2A357A}"/>
              </a:ext>
            </a:extLst>
          </p:cNvPr>
          <p:cNvCxnSpPr>
            <a:cxnSpLocks/>
          </p:cNvCxnSpPr>
          <p:nvPr userDrawn="1"/>
        </p:nvCxnSpPr>
        <p:spPr>
          <a:xfrm>
            <a:off x="18863925" y="9348482"/>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platzhalter 6">
            <a:extLst>
              <a:ext uri="{FF2B5EF4-FFF2-40B4-BE49-F238E27FC236}">
                <a16:creationId xmlns:a16="http://schemas.microsoft.com/office/drawing/2014/main" id="{6801A96C-EBCB-5343-A96E-F782F95197DB}"/>
              </a:ext>
            </a:extLst>
          </p:cNvPr>
          <p:cNvSpPr>
            <a:spLocks noGrp="1"/>
          </p:cNvSpPr>
          <p:nvPr>
            <p:ph type="body" sz="quarter" idx="22" hasCustomPrompt="1"/>
          </p:nvPr>
        </p:nvSpPr>
        <p:spPr>
          <a:xfrm>
            <a:off x="18759749" y="11729438"/>
            <a:ext cx="4682834" cy="657552"/>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06</a:t>
            </a:r>
          </a:p>
        </p:txBody>
      </p:sp>
      <p:cxnSp>
        <p:nvCxnSpPr>
          <p:cNvPr id="13" name="Straight Connector 27">
            <a:extLst>
              <a:ext uri="{FF2B5EF4-FFF2-40B4-BE49-F238E27FC236}">
                <a16:creationId xmlns:a16="http://schemas.microsoft.com/office/drawing/2014/main" id="{A2C84FF3-F873-1A4E-97D1-23B2B00859EF}"/>
              </a:ext>
            </a:extLst>
          </p:cNvPr>
          <p:cNvCxnSpPr>
            <a:cxnSpLocks/>
          </p:cNvCxnSpPr>
          <p:nvPr userDrawn="1"/>
        </p:nvCxnSpPr>
        <p:spPr>
          <a:xfrm>
            <a:off x="18863925" y="11290080"/>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189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ITH SUBLINE AND NUMBERS">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491470C5-FE68-BD43-80FF-CBCA226EB4DE}"/>
              </a:ext>
            </a:extLst>
          </p:cNvPr>
          <p:cNvSpPr>
            <a:spLocks noGrp="1"/>
          </p:cNvSpPr>
          <p:nvPr>
            <p:ph type="body" sz="quarter" idx="17" hasCustomPrompt="1"/>
          </p:nvPr>
        </p:nvSpPr>
        <p:spPr>
          <a:xfrm>
            <a:off x="18759749" y="2037490"/>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3" name="Textplatzhalter 6">
            <a:extLst>
              <a:ext uri="{FF2B5EF4-FFF2-40B4-BE49-F238E27FC236}">
                <a16:creationId xmlns:a16="http://schemas.microsoft.com/office/drawing/2014/main" id="{142BBA5E-CCC4-2D40-9118-0323DA5AB7F5}"/>
              </a:ext>
            </a:extLst>
          </p:cNvPr>
          <p:cNvSpPr>
            <a:spLocks noGrp="1"/>
          </p:cNvSpPr>
          <p:nvPr>
            <p:ph type="body" sz="quarter" idx="18" hasCustomPrompt="1"/>
          </p:nvPr>
        </p:nvSpPr>
        <p:spPr>
          <a:xfrm>
            <a:off x="18759749" y="4956795"/>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4" name="Textplatzhalter 6">
            <a:extLst>
              <a:ext uri="{FF2B5EF4-FFF2-40B4-BE49-F238E27FC236}">
                <a16:creationId xmlns:a16="http://schemas.microsoft.com/office/drawing/2014/main" id="{92CC61DC-B633-B847-9D7D-D419D3968A86}"/>
              </a:ext>
            </a:extLst>
          </p:cNvPr>
          <p:cNvSpPr>
            <a:spLocks noGrp="1"/>
          </p:cNvSpPr>
          <p:nvPr>
            <p:ph type="body" sz="quarter" idx="19" hasCustomPrompt="1"/>
          </p:nvPr>
        </p:nvSpPr>
        <p:spPr>
          <a:xfrm>
            <a:off x="18759749" y="7878433"/>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5" name="Textplatzhalter 6">
            <a:extLst>
              <a:ext uri="{FF2B5EF4-FFF2-40B4-BE49-F238E27FC236}">
                <a16:creationId xmlns:a16="http://schemas.microsoft.com/office/drawing/2014/main" id="{A8110D21-480D-2442-AC7D-210781255840}"/>
              </a:ext>
            </a:extLst>
          </p:cNvPr>
          <p:cNvSpPr>
            <a:spLocks noGrp="1"/>
          </p:cNvSpPr>
          <p:nvPr>
            <p:ph type="body" sz="quarter" idx="20" hasCustomPrompt="1"/>
          </p:nvPr>
        </p:nvSpPr>
        <p:spPr>
          <a:xfrm>
            <a:off x="18759749" y="10797738"/>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6" name="Text Placeholder 5">
            <a:extLst>
              <a:ext uri="{FF2B5EF4-FFF2-40B4-BE49-F238E27FC236}">
                <a16:creationId xmlns:a16="http://schemas.microsoft.com/office/drawing/2014/main" id="{2BCC14BE-FBCB-DA4C-95CD-3D47225B1A52}"/>
              </a:ext>
            </a:extLst>
          </p:cNvPr>
          <p:cNvSpPr txBox="1">
            <a:spLocks/>
          </p:cNvSpPr>
          <p:nvPr userDrawn="1"/>
        </p:nvSpPr>
        <p:spPr>
          <a:xfrm>
            <a:off x="18106921" y="129914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1</a:t>
            </a:r>
          </a:p>
        </p:txBody>
      </p:sp>
      <p:sp>
        <p:nvSpPr>
          <p:cNvPr id="7" name="Text Placeholder 5">
            <a:extLst>
              <a:ext uri="{FF2B5EF4-FFF2-40B4-BE49-F238E27FC236}">
                <a16:creationId xmlns:a16="http://schemas.microsoft.com/office/drawing/2014/main" id="{E6BFF861-5F43-074C-8EBE-8FB5CCC82F58}"/>
              </a:ext>
            </a:extLst>
          </p:cNvPr>
          <p:cNvSpPr txBox="1">
            <a:spLocks/>
          </p:cNvSpPr>
          <p:nvPr userDrawn="1"/>
        </p:nvSpPr>
        <p:spPr>
          <a:xfrm>
            <a:off x="18106921" y="4209017"/>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2</a:t>
            </a:r>
          </a:p>
        </p:txBody>
      </p:sp>
      <p:sp>
        <p:nvSpPr>
          <p:cNvPr id="8" name="Text Placeholder 5">
            <a:extLst>
              <a:ext uri="{FF2B5EF4-FFF2-40B4-BE49-F238E27FC236}">
                <a16:creationId xmlns:a16="http://schemas.microsoft.com/office/drawing/2014/main" id="{ADFE0DFC-8507-F749-BE7C-81B36C702F57}"/>
              </a:ext>
            </a:extLst>
          </p:cNvPr>
          <p:cNvSpPr txBox="1">
            <a:spLocks/>
          </p:cNvSpPr>
          <p:nvPr userDrawn="1"/>
        </p:nvSpPr>
        <p:spPr>
          <a:xfrm>
            <a:off x="18106921" y="7122063"/>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3</a:t>
            </a:r>
          </a:p>
        </p:txBody>
      </p:sp>
      <p:sp>
        <p:nvSpPr>
          <p:cNvPr id="9" name="Text Placeholder 5">
            <a:extLst>
              <a:ext uri="{FF2B5EF4-FFF2-40B4-BE49-F238E27FC236}">
                <a16:creationId xmlns:a16="http://schemas.microsoft.com/office/drawing/2014/main" id="{6B47800A-1EA5-8245-A89C-9E8F0689228E}"/>
              </a:ext>
            </a:extLst>
          </p:cNvPr>
          <p:cNvSpPr txBox="1">
            <a:spLocks/>
          </p:cNvSpPr>
          <p:nvPr userDrawn="1"/>
        </p:nvSpPr>
        <p:spPr>
          <a:xfrm>
            <a:off x="18106921" y="10060418"/>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4</a:t>
            </a:r>
          </a:p>
        </p:txBody>
      </p:sp>
      <p:cxnSp>
        <p:nvCxnSpPr>
          <p:cNvPr id="10" name="Gerade Verbindung 9">
            <a:extLst>
              <a:ext uri="{FF2B5EF4-FFF2-40B4-BE49-F238E27FC236}">
                <a16:creationId xmlns:a16="http://schemas.microsoft.com/office/drawing/2014/main" id="{8ABB6209-0BDC-8E46-BC9D-D1A6D5481D7F}"/>
              </a:ext>
            </a:extLst>
          </p:cNvPr>
          <p:cNvCxnSpPr>
            <a:cxnSpLocks/>
          </p:cNvCxnSpPr>
          <p:nvPr userDrawn="1"/>
        </p:nvCxnSpPr>
        <p:spPr>
          <a:xfrm>
            <a:off x="18863925" y="1598132"/>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 Verbindung 10">
            <a:extLst>
              <a:ext uri="{FF2B5EF4-FFF2-40B4-BE49-F238E27FC236}">
                <a16:creationId xmlns:a16="http://schemas.microsoft.com/office/drawing/2014/main" id="{9BB64A40-46AE-8A4D-BA42-DB0C09860CE1}"/>
              </a:ext>
            </a:extLst>
          </p:cNvPr>
          <p:cNvCxnSpPr>
            <a:cxnSpLocks/>
          </p:cNvCxnSpPr>
          <p:nvPr userDrawn="1"/>
        </p:nvCxnSpPr>
        <p:spPr>
          <a:xfrm>
            <a:off x="18863925" y="4517437"/>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E0BE1CEB-AFFC-ED4C-AD0C-796E638ACF2D}"/>
              </a:ext>
            </a:extLst>
          </p:cNvPr>
          <p:cNvCxnSpPr>
            <a:cxnSpLocks/>
          </p:cNvCxnSpPr>
          <p:nvPr userDrawn="1"/>
        </p:nvCxnSpPr>
        <p:spPr>
          <a:xfrm>
            <a:off x="18863925" y="7439075"/>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Gerade Verbindung 12">
            <a:extLst>
              <a:ext uri="{FF2B5EF4-FFF2-40B4-BE49-F238E27FC236}">
                <a16:creationId xmlns:a16="http://schemas.microsoft.com/office/drawing/2014/main" id="{4E203FB3-AEC2-7A41-862E-D044278398CA}"/>
              </a:ext>
            </a:extLst>
          </p:cNvPr>
          <p:cNvCxnSpPr>
            <a:cxnSpLocks/>
          </p:cNvCxnSpPr>
          <p:nvPr userDrawn="1"/>
        </p:nvCxnSpPr>
        <p:spPr>
          <a:xfrm>
            <a:off x="18863925" y="10358380"/>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110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THOUT SUBLINE; WITH NUMBERS">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DE53443D-64DC-5441-9907-6ED15D6416CB}"/>
              </a:ext>
            </a:extLst>
          </p:cNvPr>
          <p:cNvSpPr>
            <a:spLocks noGrp="1"/>
          </p:cNvSpPr>
          <p:nvPr>
            <p:ph type="body" sz="quarter" idx="17" hasCustomPrompt="1"/>
          </p:nvPr>
        </p:nvSpPr>
        <p:spPr>
          <a:xfrm>
            <a:off x="18759749" y="2037490"/>
            <a:ext cx="4682834" cy="64154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a:t>
            </a:r>
          </a:p>
        </p:txBody>
      </p:sp>
      <p:cxnSp>
        <p:nvCxnSpPr>
          <p:cNvPr id="3" name="Straight Connector 27">
            <a:extLst>
              <a:ext uri="{FF2B5EF4-FFF2-40B4-BE49-F238E27FC236}">
                <a16:creationId xmlns:a16="http://schemas.microsoft.com/office/drawing/2014/main" id="{D49673A9-4683-4B4F-B2F4-C90BC9BC4EDE}"/>
              </a:ext>
            </a:extLst>
          </p:cNvPr>
          <p:cNvCxnSpPr>
            <a:cxnSpLocks/>
          </p:cNvCxnSpPr>
          <p:nvPr userDrawn="1"/>
        </p:nvCxnSpPr>
        <p:spPr>
          <a:xfrm>
            <a:off x="18863925" y="1598132"/>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platzhalter 6">
            <a:extLst>
              <a:ext uri="{FF2B5EF4-FFF2-40B4-BE49-F238E27FC236}">
                <a16:creationId xmlns:a16="http://schemas.microsoft.com/office/drawing/2014/main" id="{4D3BEC75-1C65-4346-8D28-18F9D621813B}"/>
              </a:ext>
            </a:extLst>
          </p:cNvPr>
          <p:cNvSpPr>
            <a:spLocks noGrp="1"/>
          </p:cNvSpPr>
          <p:nvPr>
            <p:ph type="body" sz="quarter" idx="18" hasCustomPrompt="1"/>
          </p:nvPr>
        </p:nvSpPr>
        <p:spPr>
          <a:xfrm>
            <a:off x="18759749" y="3963051"/>
            <a:ext cx="4682834" cy="657567"/>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a:t>
            </a:r>
          </a:p>
        </p:txBody>
      </p:sp>
      <p:cxnSp>
        <p:nvCxnSpPr>
          <p:cNvPr id="5" name="Straight Connector 27">
            <a:extLst>
              <a:ext uri="{FF2B5EF4-FFF2-40B4-BE49-F238E27FC236}">
                <a16:creationId xmlns:a16="http://schemas.microsoft.com/office/drawing/2014/main" id="{74474AB9-C54E-7948-98B9-B011F87C6A95}"/>
              </a:ext>
            </a:extLst>
          </p:cNvPr>
          <p:cNvCxnSpPr>
            <a:cxnSpLocks/>
          </p:cNvCxnSpPr>
          <p:nvPr userDrawn="1"/>
        </p:nvCxnSpPr>
        <p:spPr>
          <a:xfrm>
            <a:off x="18863925" y="3523693"/>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platzhalter 6">
            <a:extLst>
              <a:ext uri="{FF2B5EF4-FFF2-40B4-BE49-F238E27FC236}">
                <a16:creationId xmlns:a16="http://schemas.microsoft.com/office/drawing/2014/main" id="{12B9F1F3-FDEC-9345-9945-BB83A2CD16BB}"/>
              </a:ext>
            </a:extLst>
          </p:cNvPr>
          <p:cNvSpPr>
            <a:spLocks noGrp="1"/>
          </p:cNvSpPr>
          <p:nvPr>
            <p:ph type="body" sz="quarter" idx="19" hasCustomPrompt="1"/>
          </p:nvPr>
        </p:nvSpPr>
        <p:spPr>
          <a:xfrm>
            <a:off x="18759749" y="5904644"/>
            <a:ext cx="4682834" cy="657561"/>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a:t>
            </a:r>
          </a:p>
        </p:txBody>
      </p:sp>
      <p:cxnSp>
        <p:nvCxnSpPr>
          <p:cNvPr id="7" name="Straight Connector 27">
            <a:extLst>
              <a:ext uri="{FF2B5EF4-FFF2-40B4-BE49-F238E27FC236}">
                <a16:creationId xmlns:a16="http://schemas.microsoft.com/office/drawing/2014/main" id="{70738EAC-5A16-9D4F-ABFD-62528ED28D77}"/>
              </a:ext>
            </a:extLst>
          </p:cNvPr>
          <p:cNvCxnSpPr>
            <a:cxnSpLocks/>
          </p:cNvCxnSpPr>
          <p:nvPr userDrawn="1"/>
        </p:nvCxnSpPr>
        <p:spPr>
          <a:xfrm>
            <a:off x="18863925" y="5465286"/>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platzhalter 6">
            <a:extLst>
              <a:ext uri="{FF2B5EF4-FFF2-40B4-BE49-F238E27FC236}">
                <a16:creationId xmlns:a16="http://schemas.microsoft.com/office/drawing/2014/main" id="{CB721179-126F-3D46-AA5C-3DAC14C30151}"/>
              </a:ext>
            </a:extLst>
          </p:cNvPr>
          <p:cNvSpPr>
            <a:spLocks noGrp="1"/>
          </p:cNvSpPr>
          <p:nvPr>
            <p:ph type="body" sz="quarter" idx="20" hasCustomPrompt="1"/>
          </p:nvPr>
        </p:nvSpPr>
        <p:spPr>
          <a:xfrm>
            <a:off x="18759749" y="7846243"/>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a:t>
            </a:r>
          </a:p>
        </p:txBody>
      </p:sp>
      <p:cxnSp>
        <p:nvCxnSpPr>
          <p:cNvPr id="9" name="Straight Connector 27">
            <a:extLst>
              <a:ext uri="{FF2B5EF4-FFF2-40B4-BE49-F238E27FC236}">
                <a16:creationId xmlns:a16="http://schemas.microsoft.com/office/drawing/2014/main" id="{02E19DF1-14F3-1541-AABE-644EB9AE62F3}"/>
              </a:ext>
            </a:extLst>
          </p:cNvPr>
          <p:cNvCxnSpPr>
            <a:cxnSpLocks/>
          </p:cNvCxnSpPr>
          <p:nvPr userDrawn="1"/>
        </p:nvCxnSpPr>
        <p:spPr>
          <a:xfrm>
            <a:off x="18863925" y="7406884"/>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platzhalter 6">
            <a:extLst>
              <a:ext uri="{FF2B5EF4-FFF2-40B4-BE49-F238E27FC236}">
                <a16:creationId xmlns:a16="http://schemas.microsoft.com/office/drawing/2014/main" id="{92CBFC04-3488-5148-A6E7-868819BAC141}"/>
              </a:ext>
            </a:extLst>
          </p:cNvPr>
          <p:cNvSpPr>
            <a:spLocks noGrp="1"/>
          </p:cNvSpPr>
          <p:nvPr>
            <p:ph type="body" sz="quarter" idx="21" hasCustomPrompt="1"/>
          </p:nvPr>
        </p:nvSpPr>
        <p:spPr>
          <a:xfrm>
            <a:off x="18759749" y="9787841"/>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05</a:t>
            </a:r>
          </a:p>
        </p:txBody>
      </p:sp>
      <p:cxnSp>
        <p:nvCxnSpPr>
          <p:cNvPr id="11" name="Straight Connector 27">
            <a:extLst>
              <a:ext uri="{FF2B5EF4-FFF2-40B4-BE49-F238E27FC236}">
                <a16:creationId xmlns:a16="http://schemas.microsoft.com/office/drawing/2014/main" id="{2508F99A-8240-AA46-AFCB-32C8FD45BF79}"/>
              </a:ext>
            </a:extLst>
          </p:cNvPr>
          <p:cNvCxnSpPr>
            <a:cxnSpLocks/>
          </p:cNvCxnSpPr>
          <p:nvPr userDrawn="1"/>
        </p:nvCxnSpPr>
        <p:spPr>
          <a:xfrm>
            <a:off x="18863925" y="9348482"/>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platzhalter 6">
            <a:extLst>
              <a:ext uri="{FF2B5EF4-FFF2-40B4-BE49-F238E27FC236}">
                <a16:creationId xmlns:a16="http://schemas.microsoft.com/office/drawing/2014/main" id="{384C9FCF-24B5-7348-9425-1CAD1BE27F89}"/>
              </a:ext>
            </a:extLst>
          </p:cNvPr>
          <p:cNvSpPr>
            <a:spLocks noGrp="1"/>
          </p:cNvSpPr>
          <p:nvPr>
            <p:ph type="body" sz="quarter" idx="22" hasCustomPrompt="1"/>
          </p:nvPr>
        </p:nvSpPr>
        <p:spPr>
          <a:xfrm>
            <a:off x="18759749" y="11729438"/>
            <a:ext cx="4682834" cy="657552"/>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06</a:t>
            </a:r>
          </a:p>
        </p:txBody>
      </p:sp>
      <p:cxnSp>
        <p:nvCxnSpPr>
          <p:cNvPr id="13" name="Straight Connector 27">
            <a:extLst>
              <a:ext uri="{FF2B5EF4-FFF2-40B4-BE49-F238E27FC236}">
                <a16:creationId xmlns:a16="http://schemas.microsoft.com/office/drawing/2014/main" id="{672D0544-6B09-AD4A-89AE-C2B77135464C}"/>
              </a:ext>
            </a:extLst>
          </p:cNvPr>
          <p:cNvCxnSpPr>
            <a:cxnSpLocks/>
          </p:cNvCxnSpPr>
          <p:nvPr userDrawn="1"/>
        </p:nvCxnSpPr>
        <p:spPr>
          <a:xfrm>
            <a:off x="18863925" y="11290080"/>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5">
            <a:extLst>
              <a:ext uri="{FF2B5EF4-FFF2-40B4-BE49-F238E27FC236}">
                <a16:creationId xmlns:a16="http://schemas.microsoft.com/office/drawing/2014/main" id="{05302F40-0D13-BE41-9AFF-545FED1C36DF}"/>
              </a:ext>
            </a:extLst>
          </p:cNvPr>
          <p:cNvSpPr txBox="1">
            <a:spLocks/>
          </p:cNvSpPr>
          <p:nvPr userDrawn="1"/>
        </p:nvSpPr>
        <p:spPr>
          <a:xfrm>
            <a:off x="18106921" y="1289621"/>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1</a:t>
            </a:r>
          </a:p>
        </p:txBody>
      </p:sp>
      <p:sp>
        <p:nvSpPr>
          <p:cNvPr id="15" name="Text Placeholder 5">
            <a:extLst>
              <a:ext uri="{FF2B5EF4-FFF2-40B4-BE49-F238E27FC236}">
                <a16:creationId xmlns:a16="http://schemas.microsoft.com/office/drawing/2014/main" id="{206174AE-4C93-024D-95A2-099EC71CF3D5}"/>
              </a:ext>
            </a:extLst>
          </p:cNvPr>
          <p:cNvSpPr txBox="1">
            <a:spLocks/>
          </p:cNvSpPr>
          <p:nvPr userDrawn="1"/>
        </p:nvSpPr>
        <p:spPr>
          <a:xfrm>
            <a:off x="18106921" y="3225731"/>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2</a:t>
            </a:r>
          </a:p>
        </p:txBody>
      </p:sp>
      <p:sp>
        <p:nvSpPr>
          <p:cNvPr id="16" name="Text Placeholder 5">
            <a:extLst>
              <a:ext uri="{FF2B5EF4-FFF2-40B4-BE49-F238E27FC236}">
                <a16:creationId xmlns:a16="http://schemas.microsoft.com/office/drawing/2014/main" id="{E4616993-0796-6146-8787-8882C823BF22}"/>
              </a:ext>
            </a:extLst>
          </p:cNvPr>
          <p:cNvSpPr txBox="1">
            <a:spLocks/>
          </p:cNvSpPr>
          <p:nvPr userDrawn="1"/>
        </p:nvSpPr>
        <p:spPr>
          <a:xfrm>
            <a:off x="18106921" y="515866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3</a:t>
            </a:r>
          </a:p>
        </p:txBody>
      </p:sp>
      <p:sp>
        <p:nvSpPr>
          <p:cNvPr id="17" name="Text Placeholder 5">
            <a:extLst>
              <a:ext uri="{FF2B5EF4-FFF2-40B4-BE49-F238E27FC236}">
                <a16:creationId xmlns:a16="http://schemas.microsoft.com/office/drawing/2014/main" id="{468294CF-C4AA-0B48-99ED-AAB3F49A7E21}"/>
              </a:ext>
            </a:extLst>
          </p:cNvPr>
          <p:cNvSpPr txBox="1">
            <a:spLocks/>
          </p:cNvSpPr>
          <p:nvPr userDrawn="1"/>
        </p:nvSpPr>
        <p:spPr>
          <a:xfrm>
            <a:off x="18106921" y="710112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4</a:t>
            </a:r>
          </a:p>
        </p:txBody>
      </p:sp>
      <p:sp>
        <p:nvSpPr>
          <p:cNvPr id="18" name="Text Placeholder 5">
            <a:extLst>
              <a:ext uri="{FF2B5EF4-FFF2-40B4-BE49-F238E27FC236}">
                <a16:creationId xmlns:a16="http://schemas.microsoft.com/office/drawing/2014/main" id="{9B149526-E769-7646-AAA6-F723F62DC296}"/>
              </a:ext>
            </a:extLst>
          </p:cNvPr>
          <p:cNvSpPr txBox="1">
            <a:spLocks/>
          </p:cNvSpPr>
          <p:nvPr userDrawn="1"/>
        </p:nvSpPr>
        <p:spPr>
          <a:xfrm>
            <a:off x="18106920" y="902829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5</a:t>
            </a:r>
          </a:p>
        </p:txBody>
      </p:sp>
      <p:sp>
        <p:nvSpPr>
          <p:cNvPr id="19" name="Text Placeholder 5">
            <a:extLst>
              <a:ext uri="{FF2B5EF4-FFF2-40B4-BE49-F238E27FC236}">
                <a16:creationId xmlns:a16="http://schemas.microsoft.com/office/drawing/2014/main" id="{C4EFDE92-39CB-BB45-BAEC-B39DF1BA7278}"/>
              </a:ext>
            </a:extLst>
          </p:cNvPr>
          <p:cNvSpPr txBox="1">
            <a:spLocks/>
          </p:cNvSpPr>
          <p:nvPr userDrawn="1"/>
        </p:nvSpPr>
        <p:spPr>
          <a:xfrm>
            <a:off x="18106919" y="1098345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6</a:t>
            </a:r>
          </a:p>
        </p:txBody>
      </p:sp>
    </p:spTree>
    <p:extLst>
      <p:ext uri="{BB962C8B-B14F-4D97-AF65-F5344CB8AC3E}">
        <p14:creationId xmlns:p14="http://schemas.microsoft.com/office/powerpoint/2010/main" val="38005717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3.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theme" Target="../theme/theme4.xml"/><Relationship Id="rId4"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5.xml"/><Relationship Id="rId4"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6.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feld 7">
            <a:extLst>
              <a:ext uri="{FF2B5EF4-FFF2-40B4-BE49-F238E27FC236}">
                <a16:creationId xmlns:a16="http://schemas.microsoft.com/office/drawing/2014/main" id="{D7594EDE-1DF5-204E-AD3E-30F54D7A44EC}"/>
              </a:ext>
            </a:extLst>
          </p:cNvPr>
          <p:cNvSpPr txBox="1"/>
          <p:nvPr userDrawn="1"/>
        </p:nvSpPr>
        <p:spPr>
          <a:xfrm>
            <a:off x="112537" y="0"/>
            <a:ext cx="24384000" cy="13716000"/>
          </a:xfrm>
          <a:prstGeom prst="rect">
            <a:avLst/>
          </a:prstGeom>
          <a:solidFill>
            <a:schemeClr val="tx2"/>
          </a:solidFill>
        </p:spPr>
        <p:txBody>
          <a:bodyPr wrap="square" rtlCol="0">
            <a:spAutoFit/>
          </a:bodyPr>
          <a:lstStyle/>
          <a:p>
            <a:endParaRPr lang="de-DE" dirty="0"/>
          </a:p>
        </p:txBody>
      </p:sp>
      <p:pic>
        <p:nvPicPr>
          <p:cNvPr id="9" name="Grafik 8">
            <a:extLst>
              <a:ext uri="{FF2B5EF4-FFF2-40B4-BE49-F238E27FC236}">
                <a16:creationId xmlns:a16="http://schemas.microsoft.com/office/drawing/2014/main" id="{C12AF600-1209-5D4A-986B-46FEB2C3B3F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92907" y="1029802"/>
            <a:ext cx="3349693" cy="563137"/>
          </a:xfrm>
          <a:prstGeom prst="rect">
            <a:avLst/>
          </a:prstGeom>
        </p:spPr>
      </p:pic>
      <p:pic>
        <p:nvPicPr>
          <p:cNvPr id="10" name="Grafik 9">
            <a:extLst>
              <a:ext uri="{FF2B5EF4-FFF2-40B4-BE49-F238E27FC236}">
                <a16:creationId xmlns:a16="http://schemas.microsoft.com/office/drawing/2014/main" id="{2C898E26-D918-6A4B-A51A-0629DFC5E207}"/>
              </a:ext>
            </a:extLst>
          </p:cNvPr>
          <p:cNvPicPr>
            <a:picLocks noChangeAspect="1"/>
          </p:cNvPicPr>
          <p:nvPr userDrawn="1"/>
        </p:nvPicPr>
        <p:blipFill rotWithShape="1">
          <a:blip r:embed="rId5"/>
          <a:srcRect l="9599"/>
          <a:stretch/>
        </p:blipFill>
        <p:spPr>
          <a:xfrm>
            <a:off x="112537" y="1"/>
            <a:ext cx="19880370" cy="13716000"/>
          </a:xfrm>
          <a:prstGeom prst="rect">
            <a:avLst/>
          </a:prstGeom>
        </p:spPr>
      </p:pic>
    </p:spTree>
    <p:extLst>
      <p:ext uri="{BB962C8B-B14F-4D97-AF65-F5344CB8AC3E}">
        <p14:creationId xmlns:p14="http://schemas.microsoft.com/office/powerpoint/2010/main" val="2819893533"/>
      </p:ext>
    </p:extLst>
  </p:cSld>
  <p:clrMap bg1="lt1" tx1="dk1" bg2="lt2" tx2="dk2" accent1="accent1" accent2="accent2" accent3="accent3" accent4="accent4" accent5="accent5" accent6="accent6" hlink="hlink" folHlink="folHlink"/>
  <p:sldLayoutIdLst>
    <p:sldLayoutId id="2147483810" r:id="rId1"/>
    <p:sldLayoutId id="214748383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CFB7DFE9-4322-2A44-A22C-9EABDDE57C9C}"/>
              </a:ext>
            </a:extLst>
          </p:cNvPr>
          <p:cNvSpPr txBox="1"/>
          <p:nvPr userDrawn="1"/>
        </p:nvSpPr>
        <p:spPr>
          <a:xfrm>
            <a:off x="19762382" y="12808618"/>
            <a:ext cx="4071937" cy="461665"/>
          </a:xfrm>
          <a:prstGeom prst="rect">
            <a:avLst/>
          </a:prstGeom>
          <a:noFill/>
        </p:spPr>
        <p:txBody>
          <a:bodyPr wrap="square" rtlCol="0">
            <a:spAutoFit/>
          </a:bodyPr>
          <a:lstStyle/>
          <a:p>
            <a:pPr algn="r"/>
            <a:r>
              <a:rPr lang="de-DE" sz="2400" b="0" i="0" kern="1200" dirty="0">
                <a:ln>
                  <a:noFill/>
                </a:ln>
                <a:solidFill>
                  <a:schemeClr val="tx1">
                    <a:lumMod val="40000"/>
                    <a:lumOff val="60000"/>
                  </a:schemeClr>
                </a:solidFill>
                <a:effectLst/>
                <a:latin typeface="DIN Next LT Pro Light Condensed" charset="0"/>
                <a:ea typeface="DIN Next LT Pro Light Condensed" charset="0"/>
                <a:cs typeface="DIN Next LT Pro Light Condensed" charset="0"/>
              </a:rPr>
              <a:t>© PRODYNA</a:t>
            </a:r>
            <a:endParaRPr lang="de-DE" sz="2400" b="0" i="0" dirty="0">
              <a:ln>
                <a:noFill/>
              </a:ln>
              <a:solidFill>
                <a:schemeClr val="tx1">
                  <a:lumMod val="40000"/>
                  <a:lumOff val="60000"/>
                </a:schemeClr>
              </a:solidFill>
              <a:latin typeface="DIN Next LT Pro Light Condensed" charset="0"/>
              <a:ea typeface="DIN Next LT Pro Light Condensed" charset="0"/>
              <a:cs typeface="DIN Next LT Pro Light Condensed" charset="0"/>
            </a:endParaRPr>
          </a:p>
        </p:txBody>
      </p:sp>
    </p:spTree>
    <p:extLst>
      <p:ext uri="{BB962C8B-B14F-4D97-AF65-F5344CB8AC3E}">
        <p14:creationId xmlns:p14="http://schemas.microsoft.com/office/powerpoint/2010/main" val="2556309857"/>
      </p:ext>
    </p:extLst>
  </p:cSld>
  <p:clrMap bg1="lt1" tx1="dk1" bg2="lt2" tx2="dk2" accent1="accent1" accent2="accent2" accent3="accent3" accent4="accent4" accent5="accent5" accent6="accent6" hlink="hlink" folHlink="folHlink"/>
  <p:sldLayoutIdLst>
    <p:sldLayoutId id="2147483833" r:id="rId1"/>
    <p:sldLayoutId id="2147483812" r:id="rId2"/>
    <p:sldLayoutId id="214748381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DD4EC2-BF1D-7849-A240-FBDB12CFF783}"/>
              </a:ext>
            </a:extLst>
          </p:cNvPr>
          <p:cNvSpPr/>
          <p:nvPr userDrawn="1"/>
        </p:nvSpPr>
        <p:spPr>
          <a:xfrm>
            <a:off x="1" y="0"/>
            <a:ext cx="17295778"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7331E9F8-A95B-024B-8781-2241D4AB5A3D}"/>
              </a:ext>
            </a:extLst>
          </p:cNvPr>
          <p:cNvSpPr/>
          <p:nvPr userDrawn="1"/>
        </p:nvSpPr>
        <p:spPr>
          <a:xfrm>
            <a:off x="17295779" y="0"/>
            <a:ext cx="7088221"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Box 1">
            <a:extLst>
              <a:ext uri="{FF2B5EF4-FFF2-40B4-BE49-F238E27FC236}">
                <a16:creationId xmlns:a16="http://schemas.microsoft.com/office/drawing/2014/main" id="{CFB7DFE9-4322-2A44-A22C-9EABDDE57C9C}"/>
              </a:ext>
            </a:extLst>
          </p:cNvPr>
          <p:cNvSpPr txBox="1"/>
          <p:nvPr userDrawn="1"/>
        </p:nvSpPr>
        <p:spPr>
          <a:xfrm>
            <a:off x="19762382" y="12808618"/>
            <a:ext cx="4071937" cy="461665"/>
          </a:xfrm>
          <a:prstGeom prst="rect">
            <a:avLst/>
          </a:prstGeom>
          <a:noFill/>
        </p:spPr>
        <p:txBody>
          <a:bodyPr wrap="square" rtlCol="0">
            <a:spAutoFit/>
          </a:bodyPr>
          <a:lstStyle/>
          <a:p>
            <a:pPr algn="r"/>
            <a:r>
              <a:rPr lang="de-DE" sz="2400" b="0" i="0" kern="1200" dirty="0">
                <a:ln>
                  <a:noFill/>
                </a:ln>
                <a:solidFill>
                  <a:schemeClr val="tx1">
                    <a:lumMod val="40000"/>
                    <a:lumOff val="60000"/>
                  </a:schemeClr>
                </a:solidFill>
                <a:effectLst/>
                <a:latin typeface="DIN Next LT Pro Light Condensed" charset="0"/>
                <a:ea typeface="DIN Next LT Pro Light Condensed" charset="0"/>
                <a:cs typeface="DIN Next LT Pro Light Condensed" charset="0"/>
              </a:rPr>
              <a:t>© PRODYNA</a:t>
            </a:r>
            <a:endParaRPr lang="de-DE" sz="2400" b="0" i="0" dirty="0">
              <a:ln>
                <a:noFill/>
              </a:ln>
              <a:solidFill>
                <a:schemeClr val="tx1">
                  <a:lumMod val="40000"/>
                  <a:lumOff val="60000"/>
                </a:schemeClr>
              </a:solidFill>
              <a:latin typeface="DIN Next LT Pro Light Condensed" charset="0"/>
              <a:ea typeface="DIN Next LT Pro Light Condensed" charset="0"/>
              <a:cs typeface="DIN Next LT Pro Light Condensed" charset="0"/>
            </a:endParaRPr>
          </a:p>
        </p:txBody>
      </p:sp>
    </p:spTree>
    <p:extLst>
      <p:ext uri="{BB962C8B-B14F-4D97-AF65-F5344CB8AC3E}">
        <p14:creationId xmlns:p14="http://schemas.microsoft.com/office/powerpoint/2010/main" val="3087910492"/>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DD4EC2-BF1D-7849-A240-FBDB12CFF783}"/>
              </a:ext>
            </a:extLst>
          </p:cNvPr>
          <p:cNvSpPr/>
          <p:nvPr userDrawn="1"/>
        </p:nvSpPr>
        <p:spPr>
          <a:xfrm>
            <a:off x="1" y="0"/>
            <a:ext cx="17295778"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7331E9F8-A95B-024B-8781-2241D4AB5A3D}"/>
              </a:ext>
            </a:extLst>
          </p:cNvPr>
          <p:cNvSpPr/>
          <p:nvPr userDrawn="1"/>
        </p:nvSpPr>
        <p:spPr>
          <a:xfrm>
            <a:off x="17295779" y="0"/>
            <a:ext cx="7088221"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Box 1">
            <a:extLst>
              <a:ext uri="{FF2B5EF4-FFF2-40B4-BE49-F238E27FC236}">
                <a16:creationId xmlns:a16="http://schemas.microsoft.com/office/drawing/2014/main" id="{CFB7DFE9-4322-2A44-A22C-9EABDDE57C9C}"/>
              </a:ext>
            </a:extLst>
          </p:cNvPr>
          <p:cNvSpPr txBox="1"/>
          <p:nvPr userDrawn="1"/>
        </p:nvSpPr>
        <p:spPr>
          <a:xfrm>
            <a:off x="19762382" y="12808618"/>
            <a:ext cx="4071937" cy="461665"/>
          </a:xfrm>
          <a:prstGeom prst="rect">
            <a:avLst/>
          </a:prstGeom>
          <a:noFill/>
        </p:spPr>
        <p:txBody>
          <a:bodyPr wrap="square" rtlCol="0">
            <a:spAutoFit/>
          </a:bodyPr>
          <a:lstStyle/>
          <a:p>
            <a:pPr algn="r"/>
            <a:r>
              <a:rPr lang="de-DE" sz="2400" b="0" i="0" kern="1200" dirty="0">
                <a:ln>
                  <a:noFill/>
                </a:ln>
                <a:solidFill>
                  <a:schemeClr val="tx1">
                    <a:lumMod val="40000"/>
                    <a:lumOff val="60000"/>
                  </a:schemeClr>
                </a:solidFill>
                <a:effectLst/>
                <a:latin typeface="DIN Next LT Pro Light Condensed" charset="0"/>
                <a:ea typeface="DIN Next LT Pro Light Condensed" charset="0"/>
                <a:cs typeface="DIN Next LT Pro Light Condensed" charset="0"/>
              </a:rPr>
              <a:t>© PRODYNA</a:t>
            </a:r>
            <a:endParaRPr lang="de-DE" sz="2400" b="0" i="0" dirty="0">
              <a:ln>
                <a:noFill/>
              </a:ln>
              <a:solidFill>
                <a:schemeClr val="tx1">
                  <a:lumMod val="40000"/>
                  <a:lumOff val="60000"/>
                </a:schemeClr>
              </a:solidFill>
              <a:latin typeface="DIN Next LT Pro Light Condensed" charset="0"/>
              <a:ea typeface="DIN Next LT Pro Light Condensed" charset="0"/>
              <a:cs typeface="DIN Next LT Pro Light Condensed" charset="0"/>
            </a:endParaRPr>
          </a:p>
        </p:txBody>
      </p:sp>
    </p:spTree>
    <p:extLst>
      <p:ext uri="{BB962C8B-B14F-4D97-AF65-F5344CB8AC3E}">
        <p14:creationId xmlns:p14="http://schemas.microsoft.com/office/powerpoint/2010/main" val="3931198602"/>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DD4EC2-BF1D-7849-A240-FBDB12CFF783}"/>
              </a:ext>
            </a:extLst>
          </p:cNvPr>
          <p:cNvSpPr/>
          <p:nvPr userDrawn="1"/>
        </p:nvSpPr>
        <p:spPr>
          <a:xfrm>
            <a:off x="0" y="0"/>
            <a:ext cx="24383999"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Box 1">
            <a:extLst>
              <a:ext uri="{FF2B5EF4-FFF2-40B4-BE49-F238E27FC236}">
                <a16:creationId xmlns:a16="http://schemas.microsoft.com/office/drawing/2014/main" id="{CFB7DFE9-4322-2A44-A22C-9EABDDE57C9C}"/>
              </a:ext>
            </a:extLst>
          </p:cNvPr>
          <p:cNvSpPr txBox="1"/>
          <p:nvPr userDrawn="1"/>
        </p:nvSpPr>
        <p:spPr>
          <a:xfrm>
            <a:off x="19762382" y="12808618"/>
            <a:ext cx="4071937" cy="461665"/>
          </a:xfrm>
          <a:prstGeom prst="rect">
            <a:avLst/>
          </a:prstGeom>
          <a:noFill/>
        </p:spPr>
        <p:txBody>
          <a:bodyPr wrap="square" rtlCol="0">
            <a:spAutoFit/>
          </a:bodyPr>
          <a:lstStyle/>
          <a:p>
            <a:pPr algn="r"/>
            <a:r>
              <a:rPr lang="de-DE" sz="2400" b="0" i="0" kern="1200" dirty="0">
                <a:ln>
                  <a:noFill/>
                </a:ln>
                <a:solidFill>
                  <a:schemeClr val="tx1">
                    <a:lumMod val="40000"/>
                    <a:lumOff val="60000"/>
                  </a:schemeClr>
                </a:solidFill>
                <a:effectLst/>
                <a:latin typeface="DIN Next LT Pro Light Condensed" charset="0"/>
                <a:ea typeface="DIN Next LT Pro Light Condensed" charset="0"/>
                <a:cs typeface="DIN Next LT Pro Light Condensed" charset="0"/>
              </a:rPr>
              <a:t>© PRODYNA</a:t>
            </a:r>
            <a:endParaRPr lang="de-DE" sz="2400" b="0" i="0" dirty="0">
              <a:ln>
                <a:noFill/>
              </a:ln>
              <a:solidFill>
                <a:schemeClr val="tx1">
                  <a:lumMod val="40000"/>
                  <a:lumOff val="60000"/>
                </a:schemeClr>
              </a:solidFill>
              <a:latin typeface="DIN Next LT Pro Light Condensed" charset="0"/>
              <a:ea typeface="DIN Next LT Pro Light Condensed" charset="0"/>
              <a:cs typeface="DIN Next LT Pro Light Condensed" charset="0"/>
            </a:endParaRPr>
          </a:p>
        </p:txBody>
      </p:sp>
    </p:spTree>
    <p:extLst>
      <p:ext uri="{BB962C8B-B14F-4D97-AF65-F5344CB8AC3E}">
        <p14:creationId xmlns:p14="http://schemas.microsoft.com/office/powerpoint/2010/main" val="1308735080"/>
      </p:ext>
    </p:extLst>
  </p:cSld>
  <p:clrMap bg1="lt1" tx1="dk1" bg2="lt2" tx2="dk2" accent1="accent1" accent2="accent2" accent3="accent3" accent4="accent4" accent5="accent5" accent6="accent6" hlink="hlink" folHlink="folHlink"/>
  <p:sldLayoutIdLst>
    <p:sldLayoutId id="2147483834" r:id="rId1"/>
    <p:sldLayoutId id="2147483837" r:id="rId2"/>
    <p:sldLayoutId id="2147483825" r:id="rId3"/>
    <p:sldLayoutId id="214748382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DD4EC2-BF1D-7849-A240-FBDB12CFF783}"/>
              </a:ext>
            </a:extLst>
          </p:cNvPr>
          <p:cNvSpPr/>
          <p:nvPr userDrawn="1"/>
        </p:nvSpPr>
        <p:spPr>
          <a:xfrm>
            <a:off x="0" y="0"/>
            <a:ext cx="24383999"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Box 1">
            <a:extLst>
              <a:ext uri="{FF2B5EF4-FFF2-40B4-BE49-F238E27FC236}">
                <a16:creationId xmlns:a16="http://schemas.microsoft.com/office/drawing/2014/main" id="{CFB7DFE9-4322-2A44-A22C-9EABDDE57C9C}"/>
              </a:ext>
            </a:extLst>
          </p:cNvPr>
          <p:cNvSpPr txBox="1"/>
          <p:nvPr userDrawn="1"/>
        </p:nvSpPr>
        <p:spPr>
          <a:xfrm>
            <a:off x="19762382" y="12808618"/>
            <a:ext cx="4071937" cy="461665"/>
          </a:xfrm>
          <a:prstGeom prst="rect">
            <a:avLst/>
          </a:prstGeom>
          <a:noFill/>
        </p:spPr>
        <p:txBody>
          <a:bodyPr wrap="square" rtlCol="0">
            <a:spAutoFit/>
          </a:bodyPr>
          <a:lstStyle/>
          <a:p>
            <a:pPr algn="r"/>
            <a:r>
              <a:rPr lang="de-DE" sz="2400" b="0" i="0" kern="1200" dirty="0">
                <a:ln>
                  <a:noFill/>
                </a:ln>
                <a:solidFill>
                  <a:schemeClr val="tx1">
                    <a:lumMod val="40000"/>
                    <a:lumOff val="60000"/>
                  </a:schemeClr>
                </a:solidFill>
                <a:effectLst/>
                <a:latin typeface="DIN Next LT Pro Light Condensed" charset="0"/>
                <a:ea typeface="DIN Next LT Pro Light Condensed" charset="0"/>
                <a:cs typeface="DIN Next LT Pro Light Condensed" charset="0"/>
              </a:rPr>
              <a:t>© PRODYNA</a:t>
            </a:r>
            <a:endParaRPr lang="de-DE" sz="2400" b="0" i="0" dirty="0">
              <a:ln>
                <a:noFill/>
              </a:ln>
              <a:solidFill>
                <a:schemeClr val="tx1">
                  <a:lumMod val="40000"/>
                  <a:lumOff val="60000"/>
                </a:schemeClr>
              </a:solidFill>
              <a:latin typeface="DIN Next LT Pro Light Condensed" charset="0"/>
              <a:ea typeface="DIN Next LT Pro Light Condensed" charset="0"/>
              <a:cs typeface="DIN Next LT Pro Light Condensed" charset="0"/>
            </a:endParaRPr>
          </a:p>
        </p:txBody>
      </p:sp>
    </p:spTree>
    <p:extLst>
      <p:ext uri="{BB962C8B-B14F-4D97-AF65-F5344CB8AC3E}">
        <p14:creationId xmlns:p14="http://schemas.microsoft.com/office/powerpoint/2010/main" val="2522386199"/>
      </p:ext>
    </p:extLst>
  </p:cSld>
  <p:clrMap bg1="lt1" tx1="dk1" bg2="lt2" tx2="dk2" accent1="accent1" accent2="accent2" accent3="accent3" accent4="accent4" accent5="accent5" accent6="accent6" hlink="hlink" folHlink="folHlink"/>
  <p:sldLayoutIdLst>
    <p:sldLayoutId id="2147483835" r:id="rId1"/>
    <p:sldLayoutId id="2147483841" r:id="rId2"/>
    <p:sldLayoutId id="2147483828" r:id="rId3"/>
    <p:sldLayoutId id="2147483829" r:id="rId4"/>
    <p:sldLayoutId id="214748384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DD4EC2-BF1D-7849-A240-FBDB12CFF783}"/>
              </a:ext>
            </a:extLst>
          </p:cNvPr>
          <p:cNvSpPr/>
          <p:nvPr userDrawn="1"/>
        </p:nvSpPr>
        <p:spPr>
          <a:xfrm>
            <a:off x="0" y="0"/>
            <a:ext cx="24383999"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836547703"/>
      </p:ext>
    </p:extLst>
  </p:cSld>
  <p:clrMap bg1="lt1" tx1="dk1" bg2="lt2" tx2="dk2" accent1="accent1" accent2="accent2" accent3="accent3" accent4="accent4" accent5="accent5" accent6="accent6" hlink="hlink" folHlink="folHlink"/>
  <p:sldLayoutIdLst>
    <p:sldLayoutId id="2147483836" r:id="rId1"/>
    <p:sldLayoutId id="2147483832" r:id="rId2"/>
    <p:sldLayoutId id="214748384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2.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s://docs.spring.io/spring-kafka/reference/html/" TargetMode="External"/><Relationship Id="rId7" Type="http://schemas.openxmlformats.org/officeDocument/2006/relationships/hyperlink" Target="https://github.com/PRODYNA/insights-kafka-demo" TargetMode="External"/><Relationship Id="rId2" Type="http://schemas.openxmlformats.org/officeDocument/2006/relationships/hyperlink" Target="https://kafka.apache.org/documentation/" TargetMode="External"/><Relationship Id="rId1" Type="http://schemas.openxmlformats.org/officeDocument/2006/relationships/slideLayout" Target="../slideLayouts/slideLayout19.xml"/><Relationship Id="rId6" Type="http://schemas.openxmlformats.org/officeDocument/2006/relationships/hyperlink" Target="https://developer.confluent.io/get-started/spring-boot/#client-examples-java-springboot" TargetMode="External"/><Relationship Id="rId5" Type="http://schemas.openxmlformats.org/officeDocument/2006/relationships/hyperlink" Target="https://github.com/confluentinc/examples" TargetMode="External"/><Relationship Id="rId4" Type="http://schemas.openxmlformats.org/officeDocument/2006/relationships/hyperlink" Target="https://avro.apache.org/docs/1.11.1/"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18.xml"/><Relationship Id="rId5" Type="http://schemas.openxmlformats.org/officeDocument/2006/relationships/image" Target="../media/image46.emf"/><Relationship Id="rId4" Type="http://schemas.openxmlformats.org/officeDocument/2006/relationships/image" Target="../media/image45.emf"/></Relationships>
</file>

<file path=ppt/slides/_rels/slide31.xml.rels><?xml version="1.0" encoding="UTF-8" standalone="yes"?>
<Relationships xmlns="http://schemas.openxmlformats.org/package/2006/relationships"><Relationship Id="rId3" Type="http://schemas.openxmlformats.org/officeDocument/2006/relationships/hyperlink" Target="mailto:name.surname@prodyna.com"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PRODYNA </a:t>
            </a:r>
            <a:r>
              <a:rPr lang="de-DE" dirty="0" err="1"/>
              <a:t>colors</a:t>
            </a:r>
            <a:endParaRPr lang="de-DE" dirty="0"/>
          </a:p>
        </p:txBody>
      </p:sp>
      <p:sp>
        <p:nvSpPr>
          <p:cNvPr id="3" name="Rectangle 97">
            <a:extLst>
              <a:ext uri="{FF2B5EF4-FFF2-40B4-BE49-F238E27FC236}">
                <a16:creationId xmlns:a16="http://schemas.microsoft.com/office/drawing/2014/main" id="{6DC90840-4FED-674A-A1B3-641B2C05C8A5}"/>
              </a:ext>
            </a:extLst>
          </p:cNvPr>
          <p:cNvSpPr/>
          <p:nvPr/>
        </p:nvSpPr>
        <p:spPr>
          <a:xfrm>
            <a:off x="2889803" y="6563597"/>
            <a:ext cx="4118926" cy="1493311"/>
          </a:xfrm>
          <a:prstGeom prst="rect">
            <a:avLst/>
          </a:prstGeom>
          <a:solidFill>
            <a:srgbClr val="A0C52A"/>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charset="0"/>
                <a:ea typeface="DIN Next LT Pro Light Condensed" charset="0"/>
                <a:cs typeface="DIN Next LT Pro Light Condensed" charset="0"/>
              </a:rPr>
              <a:t>#A0C52A</a:t>
            </a:r>
          </a:p>
        </p:txBody>
      </p:sp>
      <p:sp>
        <p:nvSpPr>
          <p:cNvPr id="4" name="Rectangle 97">
            <a:extLst>
              <a:ext uri="{FF2B5EF4-FFF2-40B4-BE49-F238E27FC236}">
                <a16:creationId xmlns:a16="http://schemas.microsoft.com/office/drawing/2014/main" id="{2AC8BDC6-B9B1-234F-8331-675639680BE4}"/>
              </a:ext>
            </a:extLst>
          </p:cNvPr>
          <p:cNvSpPr/>
          <p:nvPr/>
        </p:nvSpPr>
        <p:spPr>
          <a:xfrm>
            <a:off x="8254929" y="4588553"/>
            <a:ext cx="4118926" cy="1505612"/>
          </a:xfrm>
          <a:prstGeom prst="rect">
            <a:avLst/>
          </a:prstGeom>
          <a:solidFill>
            <a:srgbClr val="577A9B"/>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charset="0"/>
                <a:ea typeface="DIN Next LT Pro Light Condensed" charset="0"/>
                <a:cs typeface="DIN Next LT Pro Light Condensed" charset="0"/>
              </a:rPr>
              <a:t>#577A9B</a:t>
            </a:r>
          </a:p>
        </p:txBody>
      </p:sp>
      <p:sp>
        <p:nvSpPr>
          <p:cNvPr id="5" name="Rectangle 97">
            <a:extLst>
              <a:ext uri="{FF2B5EF4-FFF2-40B4-BE49-F238E27FC236}">
                <a16:creationId xmlns:a16="http://schemas.microsoft.com/office/drawing/2014/main" id="{B083C764-6DE6-F94B-90DF-0B3C4D0A226D}"/>
              </a:ext>
            </a:extLst>
          </p:cNvPr>
          <p:cNvSpPr/>
          <p:nvPr/>
        </p:nvSpPr>
        <p:spPr>
          <a:xfrm>
            <a:off x="12818108" y="6563597"/>
            <a:ext cx="4118926" cy="1505612"/>
          </a:xfrm>
          <a:prstGeom prst="rect">
            <a:avLst/>
          </a:prstGeom>
          <a:solidFill>
            <a:srgbClr val="C7614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charset="0"/>
                <a:ea typeface="DIN Next LT Pro Light Condensed" charset="0"/>
                <a:cs typeface="DIN Next LT Pro Light Condensed" charset="0"/>
              </a:rPr>
              <a:t>#C76141</a:t>
            </a:r>
          </a:p>
        </p:txBody>
      </p:sp>
      <p:sp>
        <p:nvSpPr>
          <p:cNvPr id="6" name="Rectangle 97">
            <a:extLst>
              <a:ext uri="{FF2B5EF4-FFF2-40B4-BE49-F238E27FC236}">
                <a16:creationId xmlns:a16="http://schemas.microsoft.com/office/drawing/2014/main" id="{7C915540-20F5-0B4F-B827-E98B973CE6B1}"/>
              </a:ext>
            </a:extLst>
          </p:cNvPr>
          <p:cNvSpPr/>
          <p:nvPr/>
        </p:nvSpPr>
        <p:spPr>
          <a:xfrm>
            <a:off x="8254929" y="8526340"/>
            <a:ext cx="4118926" cy="1505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panose="020B0306020203050203" pitchFamily="34" charset="77"/>
              </a:rPr>
              <a:t>#8bc4f2</a:t>
            </a:r>
          </a:p>
        </p:txBody>
      </p:sp>
      <p:sp>
        <p:nvSpPr>
          <p:cNvPr id="7" name="Rectangle 97">
            <a:extLst>
              <a:ext uri="{FF2B5EF4-FFF2-40B4-BE49-F238E27FC236}">
                <a16:creationId xmlns:a16="http://schemas.microsoft.com/office/drawing/2014/main" id="{F77F2C3B-F915-C746-B682-6DB26E7F9971}"/>
              </a:ext>
            </a:extLst>
          </p:cNvPr>
          <p:cNvSpPr/>
          <p:nvPr/>
        </p:nvSpPr>
        <p:spPr>
          <a:xfrm>
            <a:off x="8244797" y="6563597"/>
            <a:ext cx="4118926" cy="15056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panose="020B0306020203050203" pitchFamily="34" charset="77"/>
              </a:rPr>
              <a:t>#adb9ca</a:t>
            </a:r>
          </a:p>
        </p:txBody>
      </p:sp>
      <p:sp>
        <p:nvSpPr>
          <p:cNvPr id="8" name="Rectangle 97">
            <a:extLst>
              <a:ext uri="{FF2B5EF4-FFF2-40B4-BE49-F238E27FC236}">
                <a16:creationId xmlns:a16="http://schemas.microsoft.com/office/drawing/2014/main" id="{4220A8F1-4E66-5842-8F5D-24A6629FFBAE}"/>
              </a:ext>
            </a:extLst>
          </p:cNvPr>
          <p:cNvSpPr/>
          <p:nvPr/>
        </p:nvSpPr>
        <p:spPr>
          <a:xfrm>
            <a:off x="2874566" y="4588553"/>
            <a:ext cx="4118926" cy="150561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charset="0"/>
                <a:ea typeface="DIN Next LT Pro Light Condensed" charset="0"/>
                <a:cs typeface="DIN Next LT Pro Light Condensed" charset="0"/>
              </a:rPr>
              <a:t>#000000</a:t>
            </a:r>
          </a:p>
        </p:txBody>
      </p:sp>
      <p:sp>
        <p:nvSpPr>
          <p:cNvPr id="9" name="Rectangle 97">
            <a:extLst>
              <a:ext uri="{FF2B5EF4-FFF2-40B4-BE49-F238E27FC236}">
                <a16:creationId xmlns:a16="http://schemas.microsoft.com/office/drawing/2014/main" id="{949A1909-E6A7-3448-9C43-AF109C217CF4}"/>
              </a:ext>
            </a:extLst>
          </p:cNvPr>
          <p:cNvSpPr/>
          <p:nvPr/>
        </p:nvSpPr>
        <p:spPr>
          <a:xfrm>
            <a:off x="2874566" y="8526340"/>
            <a:ext cx="4118926" cy="1505612"/>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rgbClr val="000000"/>
                </a:solidFill>
                <a:latin typeface="DIN Next LT Pro Light Condensed" charset="0"/>
                <a:ea typeface="DIN Next LT Pro Light Condensed" charset="0"/>
                <a:cs typeface="DIN Next LT Pro Light Condensed" charset="0"/>
              </a:rPr>
              <a:t>#FFFFFF</a:t>
            </a:r>
          </a:p>
        </p:txBody>
      </p:sp>
      <p:sp>
        <p:nvSpPr>
          <p:cNvPr id="10" name="Text Placeholder 5">
            <a:extLst>
              <a:ext uri="{FF2B5EF4-FFF2-40B4-BE49-F238E27FC236}">
                <a16:creationId xmlns:a16="http://schemas.microsoft.com/office/drawing/2014/main" id="{95F006B6-DECB-A740-A090-ACE07CAE9FB8}"/>
              </a:ext>
            </a:extLst>
          </p:cNvPr>
          <p:cNvSpPr txBox="1">
            <a:spLocks/>
          </p:cNvSpPr>
          <p:nvPr/>
        </p:nvSpPr>
        <p:spPr>
          <a:xfrm>
            <a:off x="2768527" y="3684639"/>
            <a:ext cx="4331003"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000000"/>
                </a:solidFill>
                <a:latin typeface="DIN Next LT Pro Condensed" panose="020B0506020203050203" pitchFamily="34" charset="77"/>
              </a:rPr>
              <a:t>Primary </a:t>
            </a:r>
            <a:r>
              <a:rPr lang="de-DE" sz="3200" dirty="0" err="1">
                <a:solidFill>
                  <a:srgbClr val="000000"/>
                </a:solidFill>
                <a:latin typeface="DIN Next LT Pro Condensed" panose="020B0506020203050203" pitchFamily="34" charset="77"/>
              </a:rPr>
              <a:t>colors</a:t>
            </a:r>
            <a:endParaRPr lang="de-DE" sz="3200" dirty="0">
              <a:solidFill>
                <a:srgbClr val="000000"/>
              </a:solidFill>
              <a:latin typeface="DIN Next LT Pro Condensed" panose="020B0506020203050203" pitchFamily="34" charset="77"/>
            </a:endParaRPr>
          </a:p>
        </p:txBody>
      </p:sp>
      <p:sp>
        <p:nvSpPr>
          <p:cNvPr id="11" name="Text Placeholder 5">
            <a:extLst>
              <a:ext uri="{FF2B5EF4-FFF2-40B4-BE49-F238E27FC236}">
                <a16:creationId xmlns:a16="http://schemas.microsoft.com/office/drawing/2014/main" id="{D87CC2A7-7AEC-AC43-9920-76DF885ED701}"/>
              </a:ext>
            </a:extLst>
          </p:cNvPr>
          <p:cNvSpPr txBox="1">
            <a:spLocks/>
          </p:cNvSpPr>
          <p:nvPr/>
        </p:nvSpPr>
        <p:spPr>
          <a:xfrm>
            <a:off x="8244797" y="3684639"/>
            <a:ext cx="4331003"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err="1">
                <a:solidFill>
                  <a:srgbClr val="000000"/>
                </a:solidFill>
                <a:latin typeface="DIN Next LT Pro Condensed" panose="020B0506020203050203" pitchFamily="34" charset="77"/>
              </a:rPr>
              <a:t>Secondary</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colors</a:t>
            </a:r>
            <a:endParaRPr lang="de-DE" sz="3200" dirty="0">
              <a:solidFill>
                <a:srgbClr val="000000"/>
              </a:solidFill>
              <a:latin typeface="DIN Next LT Pro Condensed" panose="020B0506020203050203" pitchFamily="34" charset="77"/>
            </a:endParaRPr>
          </a:p>
        </p:txBody>
      </p:sp>
      <p:sp>
        <p:nvSpPr>
          <p:cNvPr id="12" name="Rectangle 97">
            <a:extLst>
              <a:ext uri="{FF2B5EF4-FFF2-40B4-BE49-F238E27FC236}">
                <a16:creationId xmlns:a16="http://schemas.microsoft.com/office/drawing/2014/main" id="{0AB724B7-E559-C640-BD7E-F273BC07BCD8}"/>
              </a:ext>
            </a:extLst>
          </p:cNvPr>
          <p:cNvSpPr/>
          <p:nvPr/>
        </p:nvSpPr>
        <p:spPr>
          <a:xfrm>
            <a:off x="12818108" y="4588553"/>
            <a:ext cx="4118926" cy="15056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panose="020B0306020203050203" pitchFamily="34" charset="77"/>
              </a:rPr>
              <a:t>#d04040</a:t>
            </a:r>
          </a:p>
        </p:txBody>
      </p:sp>
      <p:sp>
        <p:nvSpPr>
          <p:cNvPr id="13" name="Rectangle 97">
            <a:extLst>
              <a:ext uri="{FF2B5EF4-FFF2-40B4-BE49-F238E27FC236}">
                <a16:creationId xmlns:a16="http://schemas.microsoft.com/office/drawing/2014/main" id="{05D92088-E787-A747-9186-71D82793E023}"/>
              </a:ext>
            </a:extLst>
          </p:cNvPr>
          <p:cNvSpPr/>
          <p:nvPr/>
        </p:nvSpPr>
        <p:spPr>
          <a:xfrm>
            <a:off x="12818108" y="8538641"/>
            <a:ext cx="4118926" cy="15056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panose="020B0306020203050203" pitchFamily="34" charset="77"/>
              </a:rPr>
              <a:t>#d8bb6c</a:t>
            </a:r>
          </a:p>
        </p:txBody>
      </p:sp>
      <p:sp>
        <p:nvSpPr>
          <p:cNvPr id="14" name="Rectangle 97">
            <a:extLst>
              <a:ext uri="{FF2B5EF4-FFF2-40B4-BE49-F238E27FC236}">
                <a16:creationId xmlns:a16="http://schemas.microsoft.com/office/drawing/2014/main" id="{B2B301FE-0487-E447-B286-FC519A6FFD30}"/>
              </a:ext>
            </a:extLst>
          </p:cNvPr>
          <p:cNvSpPr/>
          <p:nvPr/>
        </p:nvSpPr>
        <p:spPr>
          <a:xfrm>
            <a:off x="17381287" y="6563597"/>
            <a:ext cx="4118926" cy="150561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panose="020B0306020203050203" pitchFamily="34" charset="77"/>
              </a:rPr>
              <a:t>#7f7f7f</a:t>
            </a:r>
          </a:p>
        </p:txBody>
      </p:sp>
      <p:sp>
        <p:nvSpPr>
          <p:cNvPr id="15" name="Rectangle 97">
            <a:extLst>
              <a:ext uri="{FF2B5EF4-FFF2-40B4-BE49-F238E27FC236}">
                <a16:creationId xmlns:a16="http://schemas.microsoft.com/office/drawing/2014/main" id="{A4CB5B8C-E5D3-5C4C-AA00-1ADA3394B31D}"/>
              </a:ext>
            </a:extLst>
          </p:cNvPr>
          <p:cNvSpPr/>
          <p:nvPr/>
        </p:nvSpPr>
        <p:spPr>
          <a:xfrm>
            <a:off x="17381287" y="4588553"/>
            <a:ext cx="4118926" cy="15056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panose="020B0306020203050203" pitchFamily="34" charset="77"/>
              </a:rPr>
              <a:t>#5f605e</a:t>
            </a:r>
          </a:p>
        </p:txBody>
      </p:sp>
      <p:sp>
        <p:nvSpPr>
          <p:cNvPr id="16" name="Rectangle 97">
            <a:extLst>
              <a:ext uri="{FF2B5EF4-FFF2-40B4-BE49-F238E27FC236}">
                <a16:creationId xmlns:a16="http://schemas.microsoft.com/office/drawing/2014/main" id="{75F1530F-060A-8142-AD4B-84EDD6B04412}"/>
              </a:ext>
            </a:extLst>
          </p:cNvPr>
          <p:cNvSpPr/>
          <p:nvPr/>
        </p:nvSpPr>
        <p:spPr>
          <a:xfrm>
            <a:off x="17381287" y="8526340"/>
            <a:ext cx="4118926" cy="15056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tx2"/>
                </a:solidFill>
                <a:latin typeface="DIN Next LT Pro Light Condensed" panose="020B0306020203050203" pitchFamily="34" charset="77"/>
              </a:rPr>
              <a:t>#d9d8d9</a:t>
            </a:r>
          </a:p>
        </p:txBody>
      </p:sp>
      <p:sp>
        <p:nvSpPr>
          <p:cNvPr id="17" name="Rectangle 97">
            <a:extLst>
              <a:ext uri="{FF2B5EF4-FFF2-40B4-BE49-F238E27FC236}">
                <a16:creationId xmlns:a16="http://schemas.microsoft.com/office/drawing/2014/main" id="{D3F67A13-10C5-CC46-8C6B-E744CFC9B2CC}"/>
              </a:ext>
            </a:extLst>
          </p:cNvPr>
          <p:cNvSpPr/>
          <p:nvPr/>
        </p:nvSpPr>
        <p:spPr>
          <a:xfrm>
            <a:off x="17377660" y="10489083"/>
            <a:ext cx="4118926" cy="1505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tx2"/>
                </a:solidFill>
                <a:latin typeface="DIN Next LT Pro Light Condensed" panose="020B0306020203050203" pitchFamily="34" charset="77"/>
              </a:rPr>
              <a:t>#f3f2f2</a:t>
            </a:r>
          </a:p>
        </p:txBody>
      </p:sp>
    </p:spTree>
    <p:extLst>
      <p:ext uri="{BB962C8B-B14F-4D97-AF65-F5344CB8AC3E}">
        <p14:creationId xmlns:p14="http://schemas.microsoft.com/office/powerpoint/2010/main" val="2516744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Grafik 19" descr="Ein Bild, das draußen, Gebäude, Stadt, Wasser enthält.&#10;&#10;Automatisch generierte Beschreibung">
            <a:extLst>
              <a:ext uri="{FF2B5EF4-FFF2-40B4-BE49-F238E27FC236}">
                <a16:creationId xmlns:a16="http://schemas.microsoft.com/office/drawing/2014/main" id="{0B6F9898-5FF7-0B42-9BA7-6419D4F7B6CA}"/>
              </a:ext>
            </a:extLst>
          </p:cNvPr>
          <p:cNvPicPr>
            <a:picLocks noChangeAspect="1"/>
          </p:cNvPicPr>
          <p:nvPr/>
        </p:nvPicPr>
        <p:blipFill rotWithShape="1">
          <a:blip r:embed="rId2">
            <a:extLst>
              <a:ext uri="{28A0092B-C50C-407E-A947-70E740481C1C}">
                <a14:useLocalDpi xmlns:a14="http://schemas.microsoft.com/office/drawing/2010/main" val="0"/>
              </a:ext>
            </a:extLst>
          </a:blip>
          <a:srcRect t="3310" b="12827"/>
          <a:stretch/>
        </p:blipFill>
        <p:spPr>
          <a:xfrm>
            <a:off x="-1" y="0"/>
            <a:ext cx="24522545" cy="13716000"/>
          </a:xfrm>
          <a:prstGeom prst="rect">
            <a:avLst/>
          </a:prstGeom>
        </p:spPr>
      </p:pic>
      <p:sp>
        <p:nvSpPr>
          <p:cNvPr id="4" name="Oval 3">
            <a:extLst>
              <a:ext uri="{FF2B5EF4-FFF2-40B4-BE49-F238E27FC236}">
                <a16:creationId xmlns:a16="http://schemas.microsoft.com/office/drawing/2014/main" id="{415CC518-C395-BB4F-A994-932C2DECDAB5}"/>
              </a:ext>
            </a:extLst>
          </p:cNvPr>
          <p:cNvSpPr/>
          <p:nvPr/>
        </p:nvSpPr>
        <p:spPr>
          <a:xfrm>
            <a:off x="14047167" y="3967156"/>
            <a:ext cx="3600000" cy="3600000"/>
          </a:xfrm>
          <a:prstGeom prst="ellipse">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lang="de-DE" sz="3200" dirty="0" err="1">
                <a:solidFill>
                  <a:schemeClr val="bg1"/>
                </a:solidFill>
                <a:latin typeface="DIN Next LT Pro Light Condensed" panose="020B0306020203050203" pitchFamily="34" charset="77"/>
              </a:rPr>
              <a:t>Lorem</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Ipsum</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is</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simply</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dummy</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text</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of</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the</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printing</a:t>
            </a:r>
            <a:endParaRPr lang="de-DE" sz="3200" dirty="0">
              <a:solidFill>
                <a:schemeClr val="bg1"/>
              </a:solidFill>
              <a:latin typeface="DIN Next LT Pro Light Condensed" panose="020B0306020203050203" pitchFamily="34" charset="77"/>
            </a:endParaRPr>
          </a:p>
        </p:txBody>
      </p:sp>
      <p:sp>
        <p:nvSpPr>
          <p:cNvPr id="5" name="Rectangle 1">
            <a:extLst>
              <a:ext uri="{FF2B5EF4-FFF2-40B4-BE49-F238E27FC236}">
                <a16:creationId xmlns:a16="http://schemas.microsoft.com/office/drawing/2014/main" id="{22341CE0-DAFE-A640-B1E2-51AD4299DC73}"/>
              </a:ext>
            </a:extLst>
          </p:cNvPr>
          <p:cNvSpPr/>
          <p:nvPr/>
        </p:nvSpPr>
        <p:spPr>
          <a:xfrm>
            <a:off x="8583801" y="6347172"/>
            <a:ext cx="4198819" cy="2439969"/>
          </a:xfrm>
          <a:prstGeom prst="rect">
            <a:avLst/>
          </a:prstGeom>
          <a:solidFill>
            <a:srgbClr val="000000">
              <a:alpha val="80000"/>
            </a:srgbClr>
          </a:solidFill>
          <a:ln w="25400">
            <a:noFill/>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3200" dirty="0">
                <a:solidFill>
                  <a:schemeClr val="bg1"/>
                </a:solidFill>
                <a:latin typeface="DIN Next LT Pro Light Condensed" panose="020B0306020203050203" pitchFamily="34" charset="77"/>
              </a:rPr>
              <a:t>Bullet </a:t>
            </a:r>
            <a:r>
              <a:rPr lang="de-DE" sz="3200" dirty="0" err="1">
                <a:solidFill>
                  <a:schemeClr val="bg1"/>
                </a:solidFill>
                <a:latin typeface="DIN Next LT Pro Light Condensed" panose="020B0306020203050203" pitchFamily="34" charset="77"/>
              </a:rPr>
              <a:t>points</a:t>
            </a:r>
            <a:endParaRPr lang="de-DE" sz="3200" dirty="0">
              <a:solidFill>
                <a:schemeClr val="bg1"/>
              </a:solidFill>
              <a:latin typeface="DIN Next LT Pro Light Condensed" panose="020B0306020203050203" pitchFamily="34" charset="77"/>
            </a:endParaRPr>
          </a:p>
          <a:p>
            <a:pPr marL="685800" indent="-685800">
              <a:buFont typeface="Arial" panose="020B0604020202020204" pitchFamily="34" charset="0"/>
              <a:buChar char="•"/>
            </a:pPr>
            <a:r>
              <a:rPr lang="de-DE" sz="3200" dirty="0">
                <a:solidFill>
                  <a:schemeClr val="bg1"/>
                </a:solidFill>
                <a:latin typeface="DIN Next LT Pro Light Condensed" panose="020B0306020203050203" pitchFamily="34" charset="77"/>
              </a:rPr>
              <a:t>Bullet </a:t>
            </a:r>
            <a:r>
              <a:rPr lang="de-DE" sz="3200" dirty="0" err="1">
                <a:solidFill>
                  <a:schemeClr val="bg1"/>
                </a:solidFill>
                <a:latin typeface="DIN Next LT Pro Light Condensed" panose="020B0306020203050203" pitchFamily="34" charset="77"/>
              </a:rPr>
              <a:t>points</a:t>
            </a:r>
            <a:endParaRPr lang="de-DE" sz="3200" dirty="0">
              <a:solidFill>
                <a:schemeClr val="bg1"/>
              </a:solidFill>
              <a:latin typeface="DIN Next LT Pro Light Condensed" panose="020B0306020203050203" pitchFamily="34" charset="77"/>
            </a:endParaRPr>
          </a:p>
          <a:p>
            <a:pPr marL="685800" indent="-685800">
              <a:buFont typeface="Arial" panose="020B0604020202020204" pitchFamily="34" charset="0"/>
              <a:buChar char="•"/>
            </a:pPr>
            <a:r>
              <a:rPr lang="de-DE" sz="3200" dirty="0">
                <a:solidFill>
                  <a:schemeClr val="bg1"/>
                </a:solidFill>
                <a:latin typeface="DIN Next LT Pro Light Condensed" panose="020B0306020203050203" pitchFamily="34" charset="77"/>
              </a:rPr>
              <a:t>Bullet </a:t>
            </a:r>
            <a:r>
              <a:rPr lang="de-DE" sz="3200" dirty="0" err="1">
                <a:solidFill>
                  <a:schemeClr val="bg1"/>
                </a:solidFill>
                <a:latin typeface="DIN Next LT Pro Light Condensed" panose="020B0306020203050203" pitchFamily="34" charset="77"/>
              </a:rPr>
              <a:t>points</a:t>
            </a:r>
            <a:endParaRPr lang="de-DE" sz="3200" dirty="0">
              <a:solidFill>
                <a:schemeClr val="bg1"/>
              </a:solidFill>
              <a:latin typeface="DIN Next LT Pro Light Condensed" panose="020B0306020203050203" pitchFamily="34" charset="77"/>
            </a:endParaRPr>
          </a:p>
        </p:txBody>
      </p:sp>
      <p:sp>
        <p:nvSpPr>
          <p:cNvPr id="6" name="Rectangle 1">
            <a:extLst>
              <a:ext uri="{FF2B5EF4-FFF2-40B4-BE49-F238E27FC236}">
                <a16:creationId xmlns:a16="http://schemas.microsoft.com/office/drawing/2014/main" id="{4059494A-94BD-EB48-BCA1-48BC7B95B4A2}"/>
              </a:ext>
            </a:extLst>
          </p:cNvPr>
          <p:cNvSpPr/>
          <p:nvPr/>
        </p:nvSpPr>
        <p:spPr>
          <a:xfrm>
            <a:off x="8583801" y="9320869"/>
            <a:ext cx="4198819" cy="2439969"/>
          </a:xfrm>
          <a:prstGeom prst="rect">
            <a:avLst/>
          </a:prstGeom>
          <a:solidFill>
            <a:srgbClr val="000000">
              <a:alpha val="80000"/>
            </a:srgbClr>
          </a:solidFill>
          <a:ln w="76200">
            <a:noFill/>
            <a:prstDash val="solid"/>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3200" dirty="0">
                <a:solidFill>
                  <a:schemeClr val="bg1"/>
                </a:solidFill>
                <a:latin typeface="DIN Next LT Pro Condensed" panose="020B0506020203050203" pitchFamily="34" charset="77"/>
              </a:rPr>
              <a:t>Bullet </a:t>
            </a:r>
            <a:r>
              <a:rPr lang="de-DE" sz="3200" dirty="0" err="1">
                <a:solidFill>
                  <a:schemeClr val="bg1"/>
                </a:solidFill>
                <a:latin typeface="DIN Next LT Pro Condensed" panose="020B0506020203050203" pitchFamily="34" charset="77"/>
              </a:rPr>
              <a:t>points</a:t>
            </a:r>
            <a:endParaRPr lang="de-DE" sz="3200" dirty="0">
              <a:solidFill>
                <a:schemeClr val="bg1"/>
              </a:solidFill>
              <a:latin typeface="DIN Next LT Pro Condensed" panose="020B0506020203050203" pitchFamily="34" charset="77"/>
            </a:endParaRPr>
          </a:p>
          <a:p>
            <a:pPr marL="685800" indent="-685800">
              <a:buFont typeface="Arial" panose="020B0604020202020204" pitchFamily="34" charset="0"/>
              <a:buChar char="•"/>
            </a:pPr>
            <a:r>
              <a:rPr lang="de-DE" sz="3200" dirty="0">
                <a:solidFill>
                  <a:schemeClr val="bg1"/>
                </a:solidFill>
                <a:latin typeface="DIN Next LT Pro Condensed" panose="020B0506020203050203" pitchFamily="34" charset="77"/>
              </a:rPr>
              <a:t>Bullet </a:t>
            </a:r>
            <a:r>
              <a:rPr lang="de-DE" sz="3200" dirty="0" err="1">
                <a:solidFill>
                  <a:schemeClr val="bg1"/>
                </a:solidFill>
                <a:latin typeface="DIN Next LT Pro Condensed" panose="020B0506020203050203" pitchFamily="34" charset="77"/>
              </a:rPr>
              <a:t>points</a:t>
            </a:r>
            <a:endParaRPr lang="de-DE" sz="3200" dirty="0">
              <a:solidFill>
                <a:schemeClr val="bg1"/>
              </a:solidFill>
              <a:latin typeface="DIN Next LT Pro Condensed" panose="020B0506020203050203" pitchFamily="34" charset="77"/>
            </a:endParaRPr>
          </a:p>
          <a:p>
            <a:pPr marL="685800" indent="-685800">
              <a:buFont typeface="Arial" panose="020B0604020202020204" pitchFamily="34" charset="0"/>
              <a:buChar char="•"/>
            </a:pPr>
            <a:r>
              <a:rPr lang="de-DE" sz="3200" dirty="0">
                <a:solidFill>
                  <a:schemeClr val="bg1"/>
                </a:solidFill>
                <a:latin typeface="DIN Next LT Pro Condensed" panose="020B0506020203050203" pitchFamily="34" charset="77"/>
              </a:rPr>
              <a:t>Bullet </a:t>
            </a:r>
            <a:r>
              <a:rPr lang="de-DE" sz="3200" dirty="0" err="1">
                <a:solidFill>
                  <a:schemeClr val="bg1"/>
                </a:solidFill>
                <a:latin typeface="DIN Next LT Pro Condensed" panose="020B0506020203050203" pitchFamily="34" charset="77"/>
              </a:rPr>
              <a:t>points</a:t>
            </a:r>
            <a:endParaRPr lang="de-DE" sz="3200" dirty="0">
              <a:solidFill>
                <a:schemeClr val="bg1"/>
              </a:solidFill>
              <a:latin typeface="DIN Next LT Pro Condensed" panose="020B0506020203050203" pitchFamily="34" charset="77"/>
            </a:endParaRPr>
          </a:p>
        </p:txBody>
      </p:sp>
      <p:sp>
        <p:nvSpPr>
          <p:cNvPr id="7" name="Rectangle 1">
            <a:extLst>
              <a:ext uri="{FF2B5EF4-FFF2-40B4-BE49-F238E27FC236}">
                <a16:creationId xmlns:a16="http://schemas.microsoft.com/office/drawing/2014/main" id="{B58F62D6-B747-DF46-904B-6AA43073681E}"/>
              </a:ext>
            </a:extLst>
          </p:cNvPr>
          <p:cNvSpPr/>
          <p:nvPr/>
        </p:nvSpPr>
        <p:spPr>
          <a:xfrm>
            <a:off x="2283831" y="4359217"/>
            <a:ext cx="5006430" cy="3424707"/>
          </a:xfrm>
          <a:prstGeom prst="rect">
            <a:avLst/>
          </a:prstGeom>
          <a:solidFill>
            <a:srgbClr val="000000">
              <a:alpha val="80000"/>
            </a:srgbClr>
          </a:solidFill>
          <a:ln w="25400">
            <a:noFill/>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4800" dirty="0">
                <a:solidFill>
                  <a:schemeClr val="bg1"/>
                </a:solidFill>
                <a:latin typeface="DIN Next LT Pro Light Condensed" panose="020B0306020203050203" pitchFamily="34" charset="77"/>
              </a:rPr>
              <a:t>Bullet </a:t>
            </a:r>
            <a:r>
              <a:rPr lang="de-DE" sz="4800" dirty="0" err="1">
                <a:solidFill>
                  <a:schemeClr val="bg1"/>
                </a:solidFill>
                <a:latin typeface="DIN Next LT Pro Light Condensed" panose="020B0306020203050203" pitchFamily="34" charset="77"/>
              </a:rPr>
              <a:t>points</a:t>
            </a:r>
            <a:endParaRPr lang="de-DE" sz="4800" dirty="0">
              <a:solidFill>
                <a:schemeClr val="bg1"/>
              </a:solidFill>
              <a:latin typeface="DIN Next LT Pro Light Condensed" panose="020B0306020203050203" pitchFamily="34" charset="77"/>
            </a:endParaRPr>
          </a:p>
          <a:p>
            <a:pPr marL="685800" indent="-685800">
              <a:buFont typeface="Arial" panose="020B0604020202020204" pitchFamily="34" charset="0"/>
              <a:buChar char="•"/>
            </a:pPr>
            <a:r>
              <a:rPr lang="de-DE" sz="4800" dirty="0">
                <a:solidFill>
                  <a:schemeClr val="bg1"/>
                </a:solidFill>
                <a:latin typeface="DIN Next LT Pro Light Condensed" panose="020B0306020203050203" pitchFamily="34" charset="77"/>
              </a:rPr>
              <a:t>Bullet </a:t>
            </a:r>
            <a:r>
              <a:rPr lang="de-DE" sz="4800" dirty="0" err="1">
                <a:solidFill>
                  <a:schemeClr val="bg1"/>
                </a:solidFill>
                <a:latin typeface="DIN Next LT Pro Light Condensed" panose="020B0306020203050203" pitchFamily="34" charset="77"/>
              </a:rPr>
              <a:t>points</a:t>
            </a:r>
            <a:endParaRPr lang="de-DE" sz="4800" dirty="0">
              <a:solidFill>
                <a:schemeClr val="bg1"/>
              </a:solidFill>
              <a:latin typeface="DIN Next LT Pro Light Condensed" panose="020B0306020203050203" pitchFamily="34" charset="77"/>
            </a:endParaRPr>
          </a:p>
          <a:p>
            <a:pPr marL="685800" indent="-685800">
              <a:buFont typeface="Arial" panose="020B0604020202020204" pitchFamily="34" charset="0"/>
              <a:buChar char="•"/>
            </a:pPr>
            <a:r>
              <a:rPr lang="de-DE" sz="4800" dirty="0">
                <a:solidFill>
                  <a:schemeClr val="bg1"/>
                </a:solidFill>
                <a:latin typeface="DIN Next LT Pro Light Condensed" panose="020B0306020203050203" pitchFamily="34" charset="77"/>
              </a:rPr>
              <a:t>Bullet </a:t>
            </a:r>
            <a:r>
              <a:rPr lang="de-DE" sz="4800" dirty="0" err="1">
                <a:solidFill>
                  <a:schemeClr val="bg1"/>
                </a:solidFill>
                <a:latin typeface="DIN Next LT Pro Light Condensed" panose="020B0306020203050203" pitchFamily="34" charset="77"/>
              </a:rPr>
              <a:t>points</a:t>
            </a:r>
            <a:endParaRPr lang="de-DE" sz="4800" dirty="0">
              <a:solidFill>
                <a:schemeClr val="bg1"/>
              </a:solidFill>
              <a:latin typeface="DIN Next LT Pro Light Condensed" panose="020B0306020203050203" pitchFamily="34" charset="77"/>
            </a:endParaRPr>
          </a:p>
        </p:txBody>
      </p:sp>
      <p:sp>
        <p:nvSpPr>
          <p:cNvPr id="8" name="Text Placeholder 5">
            <a:extLst>
              <a:ext uri="{FF2B5EF4-FFF2-40B4-BE49-F238E27FC236}">
                <a16:creationId xmlns:a16="http://schemas.microsoft.com/office/drawing/2014/main" id="{B7ECCDD8-1F5A-634E-8AA3-ED60CCEB1F22}"/>
              </a:ext>
            </a:extLst>
          </p:cNvPr>
          <p:cNvSpPr txBox="1">
            <a:spLocks/>
          </p:cNvSpPr>
          <p:nvPr/>
        </p:nvSpPr>
        <p:spPr>
          <a:xfrm>
            <a:off x="2283832" y="12005555"/>
            <a:ext cx="5006430" cy="61497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48 </a:t>
            </a:r>
            <a:r>
              <a:rPr lang="de-DE" sz="3200" dirty="0" err="1">
                <a:solidFill>
                  <a:srgbClr val="FF33AC"/>
                </a:solidFill>
                <a:latin typeface="DIN Next LT Pro Condensed" panose="020B0506020203050203" pitchFamily="34" charset="77"/>
              </a:rPr>
              <a:t>pt</a:t>
            </a:r>
            <a:endParaRPr lang="de-DE" sz="3200" dirty="0">
              <a:solidFill>
                <a:srgbClr val="FF33AC"/>
              </a:solidFill>
              <a:latin typeface="DIN Next LT Pro Condensed" panose="020B0506020203050203" pitchFamily="34" charset="77"/>
            </a:endParaRPr>
          </a:p>
        </p:txBody>
      </p:sp>
      <p:sp>
        <p:nvSpPr>
          <p:cNvPr id="9" name="Text Placeholder 5">
            <a:extLst>
              <a:ext uri="{FF2B5EF4-FFF2-40B4-BE49-F238E27FC236}">
                <a16:creationId xmlns:a16="http://schemas.microsoft.com/office/drawing/2014/main" id="{BBC029EE-D042-6445-A7D3-6EB38C4834D1}"/>
              </a:ext>
            </a:extLst>
          </p:cNvPr>
          <p:cNvSpPr txBox="1">
            <a:spLocks/>
          </p:cNvSpPr>
          <p:nvPr/>
        </p:nvSpPr>
        <p:spPr>
          <a:xfrm>
            <a:off x="8583801" y="12005555"/>
            <a:ext cx="4198819" cy="61497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32 </a:t>
            </a:r>
            <a:r>
              <a:rPr lang="de-DE" sz="3200" dirty="0" err="1">
                <a:solidFill>
                  <a:srgbClr val="FF33AC"/>
                </a:solidFill>
                <a:latin typeface="DIN Next LT Pro Condensed" panose="020B0506020203050203" pitchFamily="34" charset="77"/>
              </a:rPr>
              <a:t>pt</a:t>
            </a:r>
            <a:endParaRPr lang="de-DE" sz="3200" dirty="0">
              <a:solidFill>
                <a:srgbClr val="FF33AC"/>
              </a:solidFill>
              <a:latin typeface="DIN Next LT Pro Condensed" panose="020B0506020203050203" pitchFamily="34" charset="77"/>
            </a:endParaRPr>
          </a:p>
        </p:txBody>
      </p:sp>
      <p:sp>
        <p:nvSpPr>
          <p:cNvPr id="10" name="Oval 9">
            <a:extLst>
              <a:ext uri="{FF2B5EF4-FFF2-40B4-BE49-F238E27FC236}">
                <a16:creationId xmlns:a16="http://schemas.microsoft.com/office/drawing/2014/main" id="{1BFE8D08-57C8-4C47-80DC-22BEDB1082EF}"/>
              </a:ext>
            </a:extLst>
          </p:cNvPr>
          <p:cNvSpPr/>
          <p:nvPr/>
        </p:nvSpPr>
        <p:spPr>
          <a:xfrm>
            <a:off x="14047167" y="8160838"/>
            <a:ext cx="3600000" cy="3600000"/>
          </a:xfrm>
          <a:prstGeom prst="ellipse">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lang="de-DE" sz="3200" dirty="0" err="1">
                <a:solidFill>
                  <a:schemeClr val="bg1"/>
                </a:solidFill>
                <a:latin typeface="DIN Next LT Pro Condensed" panose="020B0506020203050203" pitchFamily="34" charset="77"/>
              </a:rPr>
              <a:t>Lorem</a:t>
            </a:r>
            <a:r>
              <a:rPr lang="de-DE" sz="3200" dirty="0">
                <a:solidFill>
                  <a:schemeClr val="bg1"/>
                </a:solidFill>
                <a:latin typeface="DIN Next LT Pro Condensed" panose="020B0506020203050203" pitchFamily="34" charset="77"/>
              </a:rPr>
              <a:t> </a:t>
            </a:r>
            <a:r>
              <a:rPr lang="de-DE" sz="3200" dirty="0" err="1">
                <a:solidFill>
                  <a:schemeClr val="bg1"/>
                </a:solidFill>
                <a:latin typeface="DIN Next LT Pro Condensed" panose="020B0506020203050203" pitchFamily="34" charset="77"/>
              </a:rPr>
              <a:t>Ipsum</a:t>
            </a:r>
            <a:br>
              <a:rPr lang="de-DE" sz="3200" dirty="0">
                <a:solidFill>
                  <a:schemeClr val="bg1"/>
                </a:solidFill>
                <a:latin typeface="DIN Next LT Pro Condensed" panose="020B0506020203050203" pitchFamily="34" charset="77"/>
              </a:rPr>
            </a:br>
            <a:r>
              <a:rPr lang="de-DE" sz="3200" dirty="0" err="1">
                <a:solidFill>
                  <a:schemeClr val="bg1"/>
                </a:solidFill>
                <a:latin typeface="DIN Next LT Pro Condensed" panose="020B0506020203050203" pitchFamily="34" charset="77"/>
              </a:rPr>
              <a:t>is</a:t>
            </a:r>
            <a:r>
              <a:rPr lang="de-DE" sz="3200" dirty="0">
                <a:solidFill>
                  <a:schemeClr val="bg1"/>
                </a:solidFill>
                <a:latin typeface="DIN Next LT Pro Condensed" panose="020B0506020203050203" pitchFamily="34" charset="77"/>
              </a:rPr>
              <a:t> </a:t>
            </a:r>
            <a:r>
              <a:rPr lang="de-DE" sz="3200" dirty="0" err="1">
                <a:solidFill>
                  <a:schemeClr val="bg1"/>
                </a:solidFill>
                <a:latin typeface="DIN Next LT Pro Condensed" panose="020B0506020203050203" pitchFamily="34" charset="77"/>
              </a:rPr>
              <a:t>simply</a:t>
            </a:r>
            <a:r>
              <a:rPr lang="de-DE" sz="3200" dirty="0">
                <a:solidFill>
                  <a:schemeClr val="bg1"/>
                </a:solidFill>
                <a:latin typeface="DIN Next LT Pro Condensed" panose="020B0506020203050203" pitchFamily="34" charset="77"/>
              </a:rPr>
              <a:t> </a:t>
            </a:r>
            <a:r>
              <a:rPr lang="de-DE" sz="3200" dirty="0" err="1">
                <a:solidFill>
                  <a:schemeClr val="bg1"/>
                </a:solidFill>
                <a:latin typeface="DIN Next LT Pro Condensed" panose="020B0506020203050203" pitchFamily="34" charset="77"/>
              </a:rPr>
              <a:t>dummy</a:t>
            </a:r>
            <a:r>
              <a:rPr lang="de-DE" sz="3200" dirty="0">
                <a:solidFill>
                  <a:schemeClr val="bg1"/>
                </a:solidFill>
                <a:latin typeface="DIN Next LT Pro Condensed" panose="020B0506020203050203" pitchFamily="34" charset="77"/>
              </a:rPr>
              <a:t> </a:t>
            </a:r>
            <a:r>
              <a:rPr lang="de-DE" sz="3200" dirty="0" err="1">
                <a:solidFill>
                  <a:schemeClr val="bg1"/>
                </a:solidFill>
                <a:latin typeface="DIN Next LT Pro Condensed" panose="020B0506020203050203" pitchFamily="34" charset="77"/>
              </a:rPr>
              <a:t>text</a:t>
            </a:r>
            <a:r>
              <a:rPr lang="de-DE" sz="3200" dirty="0">
                <a:solidFill>
                  <a:schemeClr val="bg1"/>
                </a:solidFill>
                <a:latin typeface="DIN Next LT Pro Condensed" panose="020B0506020203050203" pitchFamily="34" charset="77"/>
              </a:rPr>
              <a:t> </a:t>
            </a:r>
            <a:r>
              <a:rPr lang="de-DE" sz="3200" dirty="0" err="1">
                <a:solidFill>
                  <a:schemeClr val="bg1"/>
                </a:solidFill>
                <a:latin typeface="DIN Next LT Pro Condensed" panose="020B0506020203050203" pitchFamily="34" charset="77"/>
              </a:rPr>
              <a:t>of</a:t>
            </a:r>
            <a:r>
              <a:rPr lang="de-DE" sz="3200" dirty="0">
                <a:solidFill>
                  <a:schemeClr val="bg1"/>
                </a:solidFill>
                <a:latin typeface="DIN Next LT Pro Condensed" panose="020B0506020203050203" pitchFamily="34" charset="77"/>
              </a:rPr>
              <a:t> </a:t>
            </a:r>
            <a:r>
              <a:rPr lang="de-DE" sz="3200" dirty="0" err="1">
                <a:solidFill>
                  <a:schemeClr val="bg1"/>
                </a:solidFill>
                <a:latin typeface="DIN Next LT Pro Condensed" panose="020B0506020203050203" pitchFamily="34" charset="77"/>
              </a:rPr>
              <a:t>the</a:t>
            </a:r>
            <a:endParaRPr lang="de-DE" sz="3200" dirty="0">
              <a:solidFill>
                <a:schemeClr val="bg1"/>
              </a:solidFill>
              <a:latin typeface="DIN Next LT Pro Condensed" panose="020B0506020203050203" pitchFamily="34" charset="77"/>
            </a:endParaRPr>
          </a:p>
        </p:txBody>
      </p:sp>
      <p:sp>
        <p:nvSpPr>
          <p:cNvPr id="11" name="Rectangle 1">
            <a:extLst>
              <a:ext uri="{FF2B5EF4-FFF2-40B4-BE49-F238E27FC236}">
                <a16:creationId xmlns:a16="http://schemas.microsoft.com/office/drawing/2014/main" id="{4149802D-0430-6243-87E5-5635AB267584}"/>
              </a:ext>
            </a:extLst>
          </p:cNvPr>
          <p:cNvSpPr/>
          <p:nvPr/>
        </p:nvSpPr>
        <p:spPr>
          <a:xfrm>
            <a:off x="2283831" y="8336131"/>
            <a:ext cx="5006430" cy="3424707"/>
          </a:xfrm>
          <a:prstGeom prst="rect">
            <a:avLst/>
          </a:prstGeom>
          <a:solidFill>
            <a:srgbClr val="000000">
              <a:alpha val="80000"/>
            </a:srgbClr>
          </a:solidFill>
          <a:ln w="25400">
            <a:noFill/>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4800" dirty="0">
                <a:solidFill>
                  <a:schemeClr val="bg1"/>
                </a:solidFill>
                <a:latin typeface="DIN Next LT Pro Condensed" panose="020B0506020203050203" pitchFamily="34" charset="77"/>
              </a:rPr>
              <a:t>Bullet </a:t>
            </a:r>
            <a:r>
              <a:rPr lang="de-DE" sz="4800" dirty="0" err="1">
                <a:solidFill>
                  <a:schemeClr val="bg1"/>
                </a:solidFill>
                <a:latin typeface="DIN Next LT Pro Condensed" panose="020B0506020203050203" pitchFamily="34" charset="77"/>
              </a:rPr>
              <a:t>points</a:t>
            </a:r>
            <a:endParaRPr lang="de-DE" sz="4800" dirty="0">
              <a:solidFill>
                <a:schemeClr val="bg1"/>
              </a:solidFill>
              <a:latin typeface="DIN Next LT Pro Condensed" panose="020B0506020203050203" pitchFamily="34" charset="77"/>
            </a:endParaRPr>
          </a:p>
          <a:p>
            <a:pPr marL="685800" indent="-685800">
              <a:buFont typeface="Arial" panose="020B0604020202020204" pitchFamily="34" charset="0"/>
              <a:buChar char="•"/>
            </a:pPr>
            <a:r>
              <a:rPr lang="de-DE" sz="4800" dirty="0">
                <a:solidFill>
                  <a:schemeClr val="bg1"/>
                </a:solidFill>
                <a:latin typeface="DIN Next LT Pro Condensed" panose="020B0506020203050203" pitchFamily="34" charset="77"/>
              </a:rPr>
              <a:t>Bullet </a:t>
            </a:r>
            <a:r>
              <a:rPr lang="de-DE" sz="4800" dirty="0" err="1">
                <a:solidFill>
                  <a:schemeClr val="bg1"/>
                </a:solidFill>
                <a:latin typeface="DIN Next LT Pro Condensed" panose="020B0506020203050203" pitchFamily="34" charset="77"/>
              </a:rPr>
              <a:t>points</a:t>
            </a:r>
            <a:endParaRPr lang="de-DE" sz="4800" dirty="0">
              <a:solidFill>
                <a:schemeClr val="bg1"/>
              </a:solidFill>
              <a:latin typeface="DIN Next LT Pro Condensed" panose="020B0506020203050203" pitchFamily="34" charset="77"/>
            </a:endParaRPr>
          </a:p>
          <a:p>
            <a:pPr marL="685800" indent="-685800">
              <a:buFont typeface="Arial" panose="020B0604020202020204" pitchFamily="34" charset="0"/>
              <a:buChar char="•"/>
            </a:pPr>
            <a:r>
              <a:rPr lang="de-DE" sz="4800" dirty="0">
                <a:solidFill>
                  <a:schemeClr val="bg1"/>
                </a:solidFill>
                <a:latin typeface="DIN Next LT Pro Condensed" panose="020B0506020203050203" pitchFamily="34" charset="77"/>
              </a:rPr>
              <a:t>Bullet </a:t>
            </a:r>
            <a:r>
              <a:rPr lang="de-DE" sz="4800" dirty="0" err="1">
                <a:solidFill>
                  <a:schemeClr val="bg1"/>
                </a:solidFill>
                <a:latin typeface="DIN Next LT Pro Condensed" panose="020B0506020203050203" pitchFamily="34" charset="77"/>
              </a:rPr>
              <a:t>points</a:t>
            </a:r>
            <a:endParaRPr lang="de-DE" sz="4800" dirty="0">
              <a:solidFill>
                <a:schemeClr val="bg1"/>
              </a:solidFill>
              <a:latin typeface="DIN Next LT Pro Condensed" panose="020B0506020203050203" pitchFamily="34" charset="77"/>
            </a:endParaRPr>
          </a:p>
        </p:txBody>
      </p:sp>
      <p:sp>
        <p:nvSpPr>
          <p:cNvPr id="12" name="Text Placeholder 5">
            <a:extLst>
              <a:ext uri="{FF2B5EF4-FFF2-40B4-BE49-F238E27FC236}">
                <a16:creationId xmlns:a16="http://schemas.microsoft.com/office/drawing/2014/main" id="{AC3D4AF7-4DE2-A14B-A787-5BA95F12EAF2}"/>
              </a:ext>
            </a:extLst>
          </p:cNvPr>
          <p:cNvSpPr txBox="1">
            <a:spLocks/>
          </p:cNvSpPr>
          <p:nvPr/>
        </p:nvSpPr>
        <p:spPr>
          <a:xfrm>
            <a:off x="15060988" y="12005555"/>
            <a:ext cx="1572359" cy="61497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00000"/>
              </a:lnSpc>
              <a:spcBef>
                <a:spcPts val="3200"/>
              </a:spcBef>
            </a:pPr>
            <a:r>
              <a:rPr lang="de-DE" sz="3200" dirty="0">
                <a:solidFill>
                  <a:srgbClr val="FF33AC"/>
                </a:solidFill>
                <a:latin typeface="DIN Next LT Pro Condensed" panose="020B0506020203050203" pitchFamily="34" charset="77"/>
              </a:rPr>
              <a:t>32 </a:t>
            </a:r>
            <a:r>
              <a:rPr lang="de-DE" sz="3200" dirty="0" err="1">
                <a:solidFill>
                  <a:srgbClr val="FF33AC"/>
                </a:solidFill>
                <a:latin typeface="DIN Next LT Pro Condensed" panose="020B0506020203050203" pitchFamily="34" charset="77"/>
              </a:rPr>
              <a:t>pt</a:t>
            </a:r>
            <a:endParaRPr lang="de-DE" sz="3200" dirty="0">
              <a:solidFill>
                <a:srgbClr val="FF33AC"/>
              </a:solidFill>
              <a:latin typeface="DIN Next LT Pro Condensed" panose="020B0506020203050203" pitchFamily="34" charset="77"/>
            </a:endParaRPr>
          </a:p>
        </p:txBody>
      </p:sp>
      <p:sp>
        <p:nvSpPr>
          <p:cNvPr id="13" name="Oval 12">
            <a:extLst>
              <a:ext uri="{FF2B5EF4-FFF2-40B4-BE49-F238E27FC236}">
                <a16:creationId xmlns:a16="http://schemas.microsoft.com/office/drawing/2014/main" id="{F159CEEA-48A7-3547-8A91-3F534C6A1D93}"/>
              </a:ext>
            </a:extLst>
          </p:cNvPr>
          <p:cNvSpPr/>
          <p:nvPr/>
        </p:nvSpPr>
        <p:spPr>
          <a:xfrm>
            <a:off x="18731404" y="8160838"/>
            <a:ext cx="3600000" cy="3600000"/>
          </a:xfrm>
          <a:prstGeom prst="ellipse">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lang="de-DE" sz="4800" dirty="0">
                <a:solidFill>
                  <a:schemeClr val="bg1"/>
                </a:solidFill>
                <a:latin typeface="DIN Next LT Pro Condensed" panose="020B0506020203050203" pitchFamily="34" charset="77"/>
              </a:rPr>
              <a:t>Bullet Points</a:t>
            </a:r>
          </a:p>
        </p:txBody>
      </p:sp>
      <p:sp>
        <p:nvSpPr>
          <p:cNvPr id="14" name="Text Placeholder 5">
            <a:extLst>
              <a:ext uri="{FF2B5EF4-FFF2-40B4-BE49-F238E27FC236}">
                <a16:creationId xmlns:a16="http://schemas.microsoft.com/office/drawing/2014/main" id="{6A20C9B2-2B8E-D444-A8E8-C6871888619C}"/>
              </a:ext>
            </a:extLst>
          </p:cNvPr>
          <p:cNvSpPr txBox="1">
            <a:spLocks/>
          </p:cNvSpPr>
          <p:nvPr/>
        </p:nvSpPr>
        <p:spPr>
          <a:xfrm>
            <a:off x="19745224" y="12005555"/>
            <a:ext cx="1572359" cy="61497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00000"/>
              </a:lnSpc>
              <a:spcBef>
                <a:spcPts val="3200"/>
              </a:spcBef>
            </a:pPr>
            <a:r>
              <a:rPr lang="de-DE" sz="3200" dirty="0">
                <a:solidFill>
                  <a:srgbClr val="FF33AC"/>
                </a:solidFill>
                <a:latin typeface="DIN Next LT Pro Condensed" panose="020B0506020203050203" pitchFamily="34" charset="77"/>
              </a:rPr>
              <a:t>48 </a:t>
            </a:r>
            <a:r>
              <a:rPr lang="de-DE" sz="3200" dirty="0" err="1">
                <a:solidFill>
                  <a:srgbClr val="FF33AC"/>
                </a:solidFill>
                <a:latin typeface="DIN Next LT Pro Condensed" panose="020B0506020203050203" pitchFamily="34" charset="77"/>
              </a:rPr>
              <a:t>pt</a:t>
            </a:r>
            <a:endParaRPr lang="de-DE" sz="3200" dirty="0">
              <a:solidFill>
                <a:srgbClr val="FF33AC"/>
              </a:solidFill>
              <a:latin typeface="DIN Next LT Pro Condensed" panose="020B0506020203050203" pitchFamily="34" charset="77"/>
            </a:endParaRPr>
          </a:p>
        </p:txBody>
      </p:sp>
      <p:sp>
        <p:nvSpPr>
          <p:cNvPr id="15" name="Oval 14">
            <a:extLst>
              <a:ext uri="{FF2B5EF4-FFF2-40B4-BE49-F238E27FC236}">
                <a16:creationId xmlns:a16="http://schemas.microsoft.com/office/drawing/2014/main" id="{10B59A07-4832-6D4D-9CCB-DE3D0515BDDE}"/>
              </a:ext>
            </a:extLst>
          </p:cNvPr>
          <p:cNvSpPr/>
          <p:nvPr/>
        </p:nvSpPr>
        <p:spPr>
          <a:xfrm>
            <a:off x="19233231" y="5575756"/>
            <a:ext cx="2346329" cy="2346329"/>
          </a:xfrm>
          <a:prstGeom prst="ellipse">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lang="de-DE" sz="4800" dirty="0">
                <a:solidFill>
                  <a:schemeClr val="bg1"/>
                </a:solidFill>
                <a:latin typeface="DIN Next LT Pro Condensed" panose="020B0506020203050203" pitchFamily="34" charset="77"/>
              </a:rPr>
              <a:t>Point</a:t>
            </a:r>
          </a:p>
        </p:txBody>
      </p:sp>
      <p:sp>
        <p:nvSpPr>
          <p:cNvPr id="16" name="Oval 15">
            <a:extLst>
              <a:ext uri="{FF2B5EF4-FFF2-40B4-BE49-F238E27FC236}">
                <a16:creationId xmlns:a16="http://schemas.microsoft.com/office/drawing/2014/main" id="{B0C80B30-97DA-364E-8AF2-1CE875B6FB29}"/>
              </a:ext>
            </a:extLst>
          </p:cNvPr>
          <p:cNvSpPr/>
          <p:nvPr/>
        </p:nvSpPr>
        <p:spPr>
          <a:xfrm>
            <a:off x="19541659" y="3610799"/>
            <a:ext cx="1729473" cy="1729473"/>
          </a:xfrm>
          <a:prstGeom prst="ellipse">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lang="de-DE" sz="4800" dirty="0">
                <a:solidFill>
                  <a:schemeClr val="bg1"/>
                </a:solidFill>
                <a:latin typeface="DIN Next LT Pro Condensed" panose="020B0506020203050203" pitchFamily="34" charset="77"/>
              </a:rPr>
              <a:t>Point</a:t>
            </a:r>
          </a:p>
        </p:txBody>
      </p:sp>
      <p:sp>
        <p:nvSpPr>
          <p:cNvPr id="17" name="Oval 16">
            <a:extLst>
              <a:ext uri="{FF2B5EF4-FFF2-40B4-BE49-F238E27FC236}">
                <a16:creationId xmlns:a16="http://schemas.microsoft.com/office/drawing/2014/main" id="{9EB2B293-B3DB-8F48-A448-256962BE5F04}"/>
              </a:ext>
            </a:extLst>
          </p:cNvPr>
          <p:cNvSpPr/>
          <p:nvPr/>
        </p:nvSpPr>
        <p:spPr>
          <a:xfrm>
            <a:off x="19781145" y="2124814"/>
            <a:ext cx="1250501" cy="1250501"/>
          </a:xfrm>
          <a:prstGeom prst="ellipse">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lang="de-DE" sz="3200" dirty="0">
                <a:solidFill>
                  <a:schemeClr val="bg1"/>
                </a:solidFill>
                <a:latin typeface="DIN Next LT Pro Condensed" panose="020B0506020203050203" pitchFamily="34" charset="77"/>
              </a:rPr>
              <a:t>Point</a:t>
            </a:r>
          </a:p>
        </p:txBody>
      </p:sp>
      <p:sp>
        <p:nvSpPr>
          <p:cNvPr id="18" name="Text Placeholder 5">
            <a:extLst>
              <a:ext uri="{FF2B5EF4-FFF2-40B4-BE49-F238E27FC236}">
                <a16:creationId xmlns:a16="http://schemas.microsoft.com/office/drawing/2014/main" id="{36446422-E6AC-0343-A429-89E4FAFC537E}"/>
              </a:ext>
            </a:extLst>
          </p:cNvPr>
          <p:cNvSpPr txBox="1">
            <a:spLocks/>
          </p:cNvSpPr>
          <p:nvPr/>
        </p:nvSpPr>
        <p:spPr>
          <a:xfrm>
            <a:off x="21192575" y="2495935"/>
            <a:ext cx="1572359" cy="61497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32 </a:t>
            </a:r>
            <a:r>
              <a:rPr lang="de-DE" sz="3200" dirty="0" err="1">
                <a:solidFill>
                  <a:srgbClr val="FF33AC"/>
                </a:solidFill>
                <a:latin typeface="DIN Next LT Pro Condensed" panose="020B0506020203050203" pitchFamily="34" charset="77"/>
              </a:rPr>
              <a:t>pt</a:t>
            </a:r>
            <a:endParaRPr lang="de-DE" sz="3200" dirty="0">
              <a:solidFill>
                <a:srgbClr val="FF33AC"/>
              </a:solidFill>
              <a:latin typeface="DIN Next LT Pro Condensed" panose="020B0506020203050203" pitchFamily="34" charset="77"/>
            </a:endParaRPr>
          </a:p>
        </p:txBody>
      </p:sp>
      <p:sp>
        <p:nvSpPr>
          <p:cNvPr id="19" name="Rectangle 1">
            <a:extLst>
              <a:ext uri="{FF2B5EF4-FFF2-40B4-BE49-F238E27FC236}">
                <a16:creationId xmlns:a16="http://schemas.microsoft.com/office/drawing/2014/main" id="{C031A8EC-B306-7244-A3F9-54090120D4EB}"/>
              </a:ext>
            </a:extLst>
          </p:cNvPr>
          <p:cNvSpPr/>
          <p:nvPr/>
        </p:nvSpPr>
        <p:spPr>
          <a:xfrm>
            <a:off x="8583801" y="3458915"/>
            <a:ext cx="4198819" cy="2439969"/>
          </a:xfrm>
          <a:prstGeom prst="rect">
            <a:avLst/>
          </a:prstGeom>
          <a:solidFill>
            <a:srgbClr val="000000">
              <a:alpha val="80000"/>
            </a:srgbClr>
          </a:solidFill>
          <a:ln w="25400">
            <a:noFill/>
          </a:ln>
        </p:spPr>
        <p:style>
          <a:lnRef idx="1">
            <a:schemeClr val="accent1"/>
          </a:lnRef>
          <a:fillRef idx="3">
            <a:schemeClr val="accent1"/>
          </a:fillRef>
          <a:effectRef idx="2">
            <a:schemeClr val="accent1"/>
          </a:effectRef>
          <a:fontRef idx="minor">
            <a:schemeClr val="lt1"/>
          </a:fontRef>
        </p:style>
        <p:txBody>
          <a:bodyPr lIns="540000" tIns="108000" rIns="0" bIns="0" rtlCol="0" anchor="ctr"/>
          <a:lstStyle/>
          <a:p>
            <a:r>
              <a:rPr lang="de-DE" sz="3200" dirty="0" err="1">
                <a:solidFill>
                  <a:schemeClr val="bg1"/>
                </a:solidFill>
                <a:latin typeface="DIN Next LT Pro Light Condensed" panose="020B0306020203050203" pitchFamily="34" charset="77"/>
              </a:rPr>
              <a:t>Lorem</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Ipsum</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is</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simply</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dummy</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text</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of</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the</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printing</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and</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typesetting</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industry</a:t>
            </a:r>
            <a:r>
              <a:rPr lang="de-DE" sz="3200" dirty="0">
                <a:solidFill>
                  <a:schemeClr val="bg1"/>
                </a:solidFill>
                <a:latin typeface="DIN Next LT Pro Light Condensed" panose="020B0306020203050203" pitchFamily="34" charset="77"/>
              </a:rPr>
              <a:t>.</a:t>
            </a:r>
            <a:endParaRPr lang="de-DE" sz="3200" dirty="0">
              <a:solidFill>
                <a:schemeClr val="bg1"/>
              </a:solidFill>
              <a:latin typeface="DIN Next LT Pro Condensed" panose="020B0506020203050203" pitchFamily="34" charset="77"/>
            </a:endParaRPr>
          </a:p>
        </p:txBody>
      </p:sp>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Toolbox: Text </a:t>
            </a:r>
            <a:r>
              <a:rPr lang="de-DE" dirty="0" err="1"/>
              <a:t>shapes</a:t>
            </a:r>
            <a:r>
              <a:rPr lang="de-DE" dirty="0"/>
              <a:t> </a:t>
            </a:r>
            <a:r>
              <a:rPr lang="de-DE" dirty="0" err="1"/>
              <a:t>overlay</a:t>
            </a:r>
            <a:endParaRPr lang="de-DE" dirty="0"/>
          </a:p>
        </p:txBody>
      </p:sp>
    </p:spTree>
    <p:extLst>
      <p:ext uri="{BB962C8B-B14F-4D97-AF65-F5344CB8AC3E}">
        <p14:creationId xmlns:p14="http://schemas.microsoft.com/office/powerpoint/2010/main" val="4001700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draußen, Gebäude, Stadt, Wasser enthält.&#10;&#10;Automatisch generierte Beschreibung">
            <a:extLst>
              <a:ext uri="{FF2B5EF4-FFF2-40B4-BE49-F238E27FC236}">
                <a16:creationId xmlns:a16="http://schemas.microsoft.com/office/drawing/2014/main" id="{09E03A9D-F07A-BA4B-8AB5-4DA162D00ABE}"/>
              </a:ext>
            </a:extLst>
          </p:cNvPr>
          <p:cNvPicPr>
            <a:picLocks noChangeAspect="1"/>
          </p:cNvPicPr>
          <p:nvPr/>
        </p:nvPicPr>
        <p:blipFill rotWithShape="1">
          <a:blip r:embed="rId3">
            <a:extLst>
              <a:ext uri="{28A0092B-C50C-407E-A947-70E740481C1C}">
                <a14:useLocalDpi xmlns:a14="http://schemas.microsoft.com/office/drawing/2010/main" val="0"/>
              </a:ext>
            </a:extLst>
          </a:blip>
          <a:srcRect t="3310" b="12827"/>
          <a:stretch/>
        </p:blipFill>
        <p:spPr>
          <a:xfrm>
            <a:off x="-1" y="0"/>
            <a:ext cx="24522545" cy="13716000"/>
          </a:xfrm>
          <a:prstGeom prst="rect">
            <a:avLst/>
          </a:prstGeom>
        </p:spPr>
      </p:pic>
      <p:pic>
        <p:nvPicPr>
          <p:cNvPr id="5" name="Grafik 4">
            <a:extLst>
              <a:ext uri="{FF2B5EF4-FFF2-40B4-BE49-F238E27FC236}">
                <a16:creationId xmlns:a16="http://schemas.microsoft.com/office/drawing/2014/main" id="{ACF4DAFC-80FC-5E47-BA4C-A6B13040775A}"/>
              </a:ext>
            </a:extLst>
          </p:cNvPr>
          <p:cNvPicPr>
            <a:picLocks noChangeAspect="1"/>
          </p:cNvPicPr>
          <p:nvPr/>
        </p:nvPicPr>
        <p:blipFill rotWithShape="1">
          <a:blip r:embed="rId4">
            <a:alphaModFix amt="85000"/>
          </a:blip>
          <a:srcRect l="31618"/>
          <a:stretch/>
        </p:blipFill>
        <p:spPr>
          <a:xfrm>
            <a:off x="0" y="0"/>
            <a:ext cx="15038051" cy="13716000"/>
          </a:xfrm>
          <a:prstGeom prst="rect">
            <a:avLst/>
          </a:prstGeom>
        </p:spPr>
      </p:pic>
      <p:pic>
        <p:nvPicPr>
          <p:cNvPr id="6" name="Grafik 5">
            <a:extLst>
              <a:ext uri="{FF2B5EF4-FFF2-40B4-BE49-F238E27FC236}">
                <a16:creationId xmlns:a16="http://schemas.microsoft.com/office/drawing/2014/main" id="{1049266F-B99C-F74E-890C-CEF19F21FDE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92907" y="1029802"/>
            <a:ext cx="3349693" cy="563137"/>
          </a:xfrm>
          <a:prstGeom prst="rect">
            <a:avLst/>
          </a:prstGeom>
        </p:spPr>
      </p:pic>
      <p:sp>
        <p:nvSpPr>
          <p:cNvPr id="2" name="Textplatzhalter 1">
            <a:extLst>
              <a:ext uri="{FF2B5EF4-FFF2-40B4-BE49-F238E27FC236}">
                <a16:creationId xmlns:a16="http://schemas.microsoft.com/office/drawing/2014/main" id="{95FB7178-9838-C54E-A02B-6E540E94378E}"/>
              </a:ext>
            </a:extLst>
          </p:cNvPr>
          <p:cNvSpPr>
            <a:spLocks noGrp="1"/>
          </p:cNvSpPr>
          <p:nvPr>
            <p:ph type="body" sz="quarter" idx="14"/>
          </p:nvPr>
        </p:nvSpPr>
        <p:spPr>
          <a:xfrm>
            <a:off x="2507840" y="2730675"/>
            <a:ext cx="7908369" cy="4766204"/>
          </a:xfrm>
        </p:spPr>
        <p:txBody>
          <a:bodyPr/>
          <a:lstStyle/>
          <a:p>
            <a:r>
              <a:rPr lang="en-GB" dirty="0"/>
              <a:t>Kafka basics</a:t>
            </a:r>
          </a:p>
          <a:p>
            <a:r>
              <a:rPr lang="de-DE" sz="3200" dirty="0">
                <a:latin typeface="DIN Next LT Pro Light Condensed" panose="020B0306020203050203" pitchFamily="34" charset="77"/>
              </a:rPr>
              <a:t>2023</a:t>
            </a:r>
          </a:p>
        </p:txBody>
      </p:sp>
      <p:sp>
        <p:nvSpPr>
          <p:cNvPr id="3" name="Textplatzhalter 2">
            <a:extLst>
              <a:ext uri="{FF2B5EF4-FFF2-40B4-BE49-F238E27FC236}">
                <a16:creationId xmlns:a16="http://schemas.microsoft.com/office/drawing/2014/main" id="{A03AE871-02E3-9D4B-BF2F-0EF06AFFAB4D}"/>
              </a:ext>
            </a:extLst>
          </p:cNvPr>
          <p:cNvSpPr>
            <a:spLocks noGrp="1"/>
          </p:cNvSpPr>
          <p:nvPr>
            <p:ph type="body" sz="quarter" idx="16"/>
          </p:nvPr>
        </p:nvSpPr>
        <p:spPr>
          <a:xfrm>
            <a:off x="2507840" y="7636283"/>
            <a:ext cx="7908369" cy="3570433"/>
          </a:xfrm>
        </p:spPr>
        <p:txBody>
          <a:bodyPr/>
          <a:lstStyle/>
          <a:p>
            <a:r>
              <a:rPr lang="en-GB" dirty="0"/>
              <a:t>Integration with Java 17 &amp; Spring boot 3</a:t>
            </a:r>
          </a:p>
          <a:p>
            <a:r>
              <a:rPr lang="en-GB" dirty="0"/>
              <a:t>Bojana </a:t>
            </a:r>
            <a:r>
              <a:rPr lang="en-GB" dirty="0" err="1"/>
              <a:t>Belojevi</a:t>
            </a:r>
            <a:r>
              <a:rPr lang="sr-Latn-RS" dirty="0"/>
              <a:t>ć</a:t>
            </a:r>
            <a:endParaRPr lang="en-GB" dirty="0"/>
          </a:p>
          <a:p>
            <a:endParaRPr lang="en-GB" dirty="0"/>
          </a:p>
          <a:p>
            <a:endParaRPr lang="en-GB" dirty="0"/>
          </a:p>
        </p:txBody>
      </p:sp>
    </p:spTree>
    <p:extLst>
      <p:ext uri="{BB962C8B-B14F-4D97-AF65-F5344CB8AC3E}">
        <p14:creationId xmlns:p14="http://schemas.microsoft.com/office/powerpoint/2010/main" val="1065598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7">
            <a:extLst>
              <a:ext uri="{FF2B5EF4-FFF2-40B4-BE49-F238E27FC236}">
                <a16:creationId xmlns:a16="http://schemas.microsoft.com/office/drawing/2014/main" id="{B849F8DA-C192-CD42-A360-F2243F83E787}"/>
              </a:ext>
            </a:extLst>
          </p:cNvPr>
          <p:cNvSpPr/>
          <p:nvPr/>
        </p:nvSpPr>
        <p:spPr>
          <a:xfrm rot="10800000">
            <a:off x="18286969"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3" name="Freeform 27">
            <a:extLst>
              <a:ext uri="{FF2B5EF4-FFF2-40B4-BE49-F238E27FC236}">
                <a16:creationId xmlns:a16="http://schemas.microsoft.com/office/drawing/2014/main" id="{534E0E9A-9B80-034C-ADDB-BFC58D0C4E81}"/>
              </a:ext>
            </a:extLst>
          </p:cNvPr>
          <p:cNvSpPr/>
          <p:nvPr/>
        </p:nvSpPr>
        <p:spPr>
          <a:xfrm rot="10800000">
            <a:off x="6095808"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 name="Freeform 27">
            <a:extLst>
              <a:ext uri="{FF2B5EF4-FFF2-40B4-BE49-F238E27FC236}">
                <a16:creationId xmlns:a16="http://schemas.microsoft.com/office/drawing/2014/main" id="{0EA5B5FB-4AED-C746-941C-EDAB77BCD7B6}"/>
              </a:ext>
            </a:extLst>
          </p:cNvPr>
          <p:cNvSpPr/>
          <p:nvPr/>
        </p:nvSpPr>
        <p:spPr>
          <a:xfrm rot="10800000">
            <a:off x="1219200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a:p>
        </p:txBody>
      </p:sp>
      <p:sp>
        <p:nvSpPr>
          <p:cNvPr id="3" name="Freeform 27">
            <a:extLst>
              <a:ext uri="{FF2B5EF4-FFF2-40B4-BE49-F238E27FC236}">
                <a16:creationId xmlns:a16="http://schemas.microsoft.com/office/drawing/2014/main" id="{0FF0501C-4F76-1E4F-AD11-251EA221919E}"/>
              </a:ext>
            </a:extLst>
          </p:cNvPr>
          <p:cNvSpPr/>
          <p:nvPr/>
        </p:nvSpPr>
        <p:spPr>
          <a:xfrm rot="10800000">
            <a:off x="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solidFill>
                <a:schemeClr val="tx2"/>
              </a:solidFill>
              <a:highlight>
                <a:srgbClr val="EEEEEE"/>
              </a:highlight>
            </a:endParaRPr>
          </a:p>
        </p:txBody>
      </p:sp>
      <p:sp>
        <p:nvSpPr>
          <p:cNvPr id="4" name="Rounded Rectangle 78">
            <a:extLst>
              <a:ext uri="{FF2B5EF4-FFF2-40B4-BE49-F238E27FC236}">
                <a16:creationId xmlns:a16="http://schemas.microsoft.com/office/drawing/2014/main" id="{73CD172B-8016-5D48-8108-40A37BA652E8}"/>
              </a:ext>
            </a:extLst>
          </p:cNvPr>
          <p:cNvSpPr txBox="1"/>
          <p:nvPr/>
        </p:nvSpPr>
        <p:spPr>
          <a:xfrm>
            <a:off x="1094216" y="6342670"/>
            <a:ext cx="354059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sz="4800" dirty="0">
                <a:solidFill>
                  <a:schemeClr val="tx2"/>
                </a:solidFill>
                <a:latin typeface="DIN Next LT Pro Condensed" panose="020B0506020203050203" pitchFamily="34" charset="77"/>
                <a:sym typeface="DIN Next LT Pro Condensed"/>
              </a:rPr>
              <a:t>Introduction</a:t>
            </a:r>
          </a:p>
        </p:txBody>
      </p:sp>
      <p:sp>
        <p:nvSpPr>
          <p:cNvPr id="5" name="Rectangle 79">
            <a:extLst>
              <a:ext uri="{FF2B5EF4-FFF2-40B4-BE49-F238E27FC236}">
                <a16:creationId xmlns:a16="http://schemas.microsoft.com/office/drawing/2014/main" id="{3263FCF4-167F-A94A-9DA3-6DAEF90F4D00}"/>
              </a:ext>
            </a:extLst>
          </p:cNvPr>
          <p:cNvSpPr txBox="1"/>
          <p:nvPr/>
        </p:nvSpPr>
        <p:spPr>
          <a:xfrm>
            <a:off x="1088452" y="7909345"/>
            <a:ext cx="3552123" cy="132113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About us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Event driven development </a:t>
            </a:r>
          </a:p>
        </p:txBody>
      </p:sp>
      <p:sp>
        <p:nvSpPr>
          <p:cNvPr id="6" name="Rectangle: Rounded Corners 18">
            <a:extLst>
              <a:ext uri="{FF2B5EF4-FFF2-40B4-BE49-F238E27FC236}">
                <a16:creationId xmlns:a16="http://schemas.microsoft.com/office/drawing/2014/main" id="{A90B69EE-224B-7F49-9851-5A00D48B457D}"/>
              </a:ext>
            </a:extLst>
          </p:cNvPr>
          <p:cNvSpPr txBox="1"/>
          <p:nvPr/>
        </p:nvSpPr>
        <p:spPr>
          <a:xfrm>
            <a:off x="1054162" y="4077662"/>
            <a:ext cx="3280694"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01</a:t>
            </a:r>
          </a:p>
        </p:txBody>
      </p:sp>
      <p:sp>
        <p:nvSpPr>
          <p:cNvPr id="7" name="Rounded Rectangle 78">
            <a:extLst>
              <a:ext uri="{FF2B5EF4-FFF2-40B4-BE49-F238E27FC236}">
                <a16:creationId xmlns:a16="http://schemas.microsoft.com/office/drawing/2014/main" id="{02A0ABB9-1A75-BE46-86A0-642223845671}"/>
              </a:ext>
            </a:extLst>
          </p:cNvPr>
          <p:cNvSpPr txBox="1"/>
          <p:nvPr/>
        </p:nvSpPr>
        <p:spPr>
          <a:xfrm>
            <a:off x="7237052" y="6342670"/>
            <a:ext cx="3514434"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sym typeface="DIN Next LT Pro Condensed"/>
              </a:rPr>
              <a:t>Kafka basics</a:t>
            </a:r>
            <a:endParaRPr sz="4800" dirty="0">
              <a:solidFill>
                <a:schemeClr val="tx2"/>
              </a:solidFill>
              <a:latin typeface="DIN Next LT Pro Condensed" panose="020B0506020203050203" pitchFamily="34" charset="77"/>
              <a:sym typeface="DIN Next LT Pro Condensed"/>
            </a:endParaRPr>
          </a:p>
        </p:txBody>
      </p:sp>
      <p:sp>
        <p:nvSpPr>
          <p:cNvPr id="8" name="Rectangle: Rounded Corners 23">
            <a:extLst>
              <a:ext uri="{FF2B5EF4-FFF2-40B4-BE49-F238E27FC236}">
                <a16:creationId xmlns:a16="http://schemas.microsoft.com/office/drawing/2014/main" id="{49C20C0B-2A4D-C749-BA58-D58F6E3372B3}"/>
              </a:ext>
            </a:extLst>
          </p:cNvPr>
          <p:cNvSpPr txBox="1"/>
          <p:nvPr/>
        </p:nvSpPr>
        <p:spPr>
          <a:xfrm>
            <a:off x="7196997"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02</a:t>
            </a:r>
          </a:p>
        </p:txBody>
      </p:sp>
      <p:sp>
        <p:nvSpPr>
          <p:cNvPr id="9" name="Rounded Rectangle 78">
            <a:extLst>
              <a:ext uri="{FF2B5EF4-FFF2-40B4-BE49-F238E27FC236}">
                <a16:creationId xmlns:a16="http://schemas.microsoft.com/office/drawing/2014/main" id="{8FD7E13B-A31E-0A42-8913-925C1B913447}"/>
              </a:ext>
            </a:extLst>
          </p:cNvPr>
          <p:cNvSpPr txBox="1"/>
          <p:nvPr/>
        </p:nvSpPr>
        <p:spPr>
          <a:xfrm>
            <a:off x="13308128" y="6342670"/>
            <a:ext cx="367452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Demo</a:t>
            </a:r>
          </a:p>
        </p:txBody>
      </p:sp>
      <p:sp>
        <p:nvSpPr>
          <p:cNvPr id="10" name="Rectangle 79">
            <a:extLst>
              <a:ext uri="{FF2B5EF4-FFF2-40B4-BE49-F238E27FC236}">
                <a16:creationId xmlns:a16="http://schemas.microsoft.com/office/drawing/2014/main" id="{297D8455-D6C9-CD4D-B33F-10B93175C649}"/>
              </a:ext>
            </a:extLst>
          </p:cNvPr>
          <p:cNvSpPr txBox="1"/>
          <p:nvPr/>
        </p:nvSpPr>
        <p:spPr>
          <a:xfrm>
            <a:off x="13302366" y="7891850"/>
            <a:ext cx="3663509" cy="26815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Java 17</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boot 3</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kafka</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Avro </a:t>
            </a:r>
          </a:p>
        </p:txBody>
      </p:sp>
      <p:sp>
        <p:nvSpPr>
          <p:cNvPr id="11" name="Rectangle: Rounded Corners 31">
            <a:extLst>
              <a:ext uri="{FF2B5EF4-FFF2-40B4-BE49-F238E27FC236}">
                <a16:creationId xmlns:a16="http://schemas.microsoft.com/office/drawing/2014/main" id="{83107E97-38D7-EC49-9937-0BE47ADC64C4}"/>
              </a:ext>
            </a:extLst>
          </p:cNvPr>
          <p:cNvSpPr txBox="1"/>
          <p:nvPr/>
        </p:nvSpPr>
        <p:spPr>
          <a:xfrm>
            <a:off x="13268075"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03</a:t>
            </a:r>
          </a:p>
        </p:txBody>
      </p:sp>
      <p:sp>
        <p:nvSpPr>
          <p:cNvPr id="12" name="Rounded Rectangle 78">
            <a:extLst>
              <a:ext uri="{FF2B5EF4-FFF2-40B4-BE49-F238E27FC236}">
                <a16:creationId xmlns:a16="http://schemas.microsoft.com/office/drawing/2014/main" id="{4FB53AC7-47CB-A842-B3F1-431218E15BA5}"/>
              </a:ext>
            </a:extLst>
          </p:cNvPr>
          <p:cNvSpPr txBox="1"/>
          <p:nvPr/>
        </p:nvSpPr>
        <p:spPr>
          <a:xfrm>
            <a:off x="19402896" y="6342670"/>
            <a:ext cx="354059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Conclusion</a:t>
            </a:r>
          </a:p>
        </p:txBody>
      </p:sp>
      <p:sp>
        <p:nvSpPr>
          <p:cNvPr id="13" name="Rectangle 79">
            <a:extLst>
              <a:ext uri="{FF2B5EF4-FFF2-40B4-BE49-F238E27FC236}">
                <a16:creationId xmlns:a16="http://schemas.microsoft.com/office/drawing/2014/main" id="{F44F3E47-08AA-3240-913C-CD332396DEFC}"/>
              </a:ext>
            </a:extLst>
          </p:cNvPr>
          <p:cNvSpPr txBox="1"/>
          <p:nvPr/>
        </p:nvSpPr>
        <p:spPr>
          <a:xfrm>
            <a:off x="19397130" y="7891850"/>
            <a:ext cx="3258415" cy="132113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Pros / cons</a:t>
            </a:r>
          </a:p>
          <a:p>
            <a:pPr defTabSz="1828583">
              <a:lnSpc>
                <a:spcPct val="130000"/>
              </a:lnSpc>
              <a:defRPr sz="3400">
                <a:latin typeface="DIN Next LT Pro Light Condensed"/>
                <a:ea typeface="DIN Next LT Pro Light Condensed"/>
                <a:cs typeface="DIN Next LT Pro Light Condensed"/>
                <a:sym typeface="DIN Next LT Pro Light Condensed"/>
              </a:defRPr>
            </a:pPr>
            <a:endParaRPr lang="de-DE" dirty="0">
              <a:solidFill>
                <a:schemeClr val="tx2"/>
              </a:solidFill>
            </a:endParaRPr>
          </a:p>
        </p:txBody>
      </p:sp>
      <p:sp>
        <p:nvSpPr>
          <p:cNvPr id="14" name="Rectangle: Rounded Corners 35">
            <a:extLst>
              <a:ext uri="{FF2B5EF4-FFF2-40B4-BE49-F238E27FC236}">
                <a16:creationId xmlns:a16="http://schemas.microsoft.com/office/drawing/2014/main" id="{BE6CE49F-79EF-7440-A215-9465B53AB89E}"/>
              </a:ext>
            </a:extLst>
          </p:cNvPr>
          <p:cNvSpPr txBox="1"/>
          <p:nvPr/>
        </p:nvSpPr>
        <p:spPr>
          <a:xfrm>
            <a:off x="19362841"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04</a:t>
            </a:r>
          </a:p>
        </p:txBody>
      </p:sp>
      <p:sp>
        <p:nvSpPr>
          <p:cNvPr id="15" name="what women thinks">
            <a:extLst>
              <a:ext uri="{FF2B5EF4-FFF2-40B4-BE49-F238E27FC236}">
                <a16:creationId xmlns:a16="http://schemas.microsoft.com/office/drawing/2014/main" id="{820A5E22-1349-3041-9F80-C356A94AFB05}"/>
              </a:ext>
            </a:extLst>
          </p:cNvPr>
          <p:cNvSpPr txBox="1"/>
          <p:nvPr/>
        </p:nvSpPr>
        <p:spPr>
          <a:xfrm>
            <a:off x="1054162" y="1038193"/>
            <a:ext cx="5124318" cy="11274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1828583">
              <a:lnSpc>
                <a:spcPct val="90000"/>
              </a:lnSpc>
              <a:defRPr sz="7200">
                <a:latin typeface="DIN Next LT Pro Light Condensed"/>
                <a:ea typeface="DIN Next LT Pro Light Condensed"/>
                <a:cs typeface="DIN Next LT Pro Light Condensed"/>
                <a:sym typeface="DIN Next LT Pro Light Condensed"/>
              </a:defRPr>
            </a:lvl1pPr>
          </a:lstStyle>
          <a:p>
            <a:r>
              <a:rPr dirty="0">
                <a:solidFill>
                  <a:schemeClr val="tx2"/>
                </a:solidFill>
              </a:rPr>
              <a:t>Agenda</a:t>
            </a:r>
          </a:p>
        </p:txBody>
      </p:sp>
      <p:sp>
        <p:nvSpPr>
          <p:cNvPr id="16" name="Gerade Verbindung 18">
            <a:extLst>
              <a:ext uri="{FF2B5EF4-FFF2-40B4-BE49-F238E27FC236}">
                <a16:creationId xmlns:a16="http://schemas.microsoft.com/office/drawing/2014/main" id="{E4F375B4-835A-9840-B342-142B7E93CD6B}"/>
              </a:ext>
            </a:extLst>
          </p:cNvPr>
          <p:cNvSpPr/>
          <p:nvPr/>
        </p:nvSpPr>
        <p:spPr>
          <a:xfrm flipV="1">
            <a:off x="1088451" y="5598632"/>
            <a:ext cx="718403" cy="0"/>
          </a:xfrm>
          <a:prstGeom prst="line">
            <a:avLst/>
          </a:prstGeom>
          <a:ln w="76200">
            <a:solidFill>
              <a:schemeClr val="tx2"/>
            </a:solidFill>
            <a:miter/>
          </a:ln>
        </p:spPr>
        <p:txBody>
          <a:bodyPr lIns="45719" rIns="45719"/>
          <a:lstStyle/>
          <a:p>
            <a:pPr algn="l" defTabSz="1828583">
              <a:defRPr sz="3500">
                <a:solidFill>
                  <a:srgbClr val="5F605E"/>
                </a:solidFill>
                <a:latin typeface="Calibri"/>
                <a:ea typeface="Calibri"/>
                <a:cs typeface="Calibri"/>
                <a:sym typeface="Calibri"/>
              </a:defRPr>
            </a:pPr>
            <a:endParaRPr dirty="0">
              <a:solidFill>
                <a:schemeClr val="tx2"/>
              </a:solidFill>
            </a:endParaRPr>
          </a:p>
        </p:txBody>
      </p:sp>
      <p:sp>
        <p:nvSpPr>
          <p:cNvPr id="17" name="Gerade Verbindung 18">
            <a:extLst>
              <a:ext uri="{FF2B5EF4-FFF2-40B4-BE49-F238E27FC236}">
                <a16:creationId xmlns:a16="http://schemas.microsoft.com/office/drawing/2014/main" id="{02B1AD2B-A58A-734E-8793-1C01BA35034F}"/>
              </a:ext>
            </a:extLst>
          </p:cNvPr>
          <p:cNvSpPr/>
          <p:nvPr/>
        </p:nvSpPr>
        <p:spPr>
          <a:xfrm flipV="1">
            <a:off x="72370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8" name="Gerade Verbindung 18">
            <a:extLst>
              <a:ext uri="{FF2B5EF4-FFF2-40B4-BE49-F238E27FC236}">
                <a16:creationId xmlns:a16="http://schemas.microsoft.com/office/drawing/2014/main" id="{2A2E0E2C-C177-2D4D-B033-D5A9A3CAFFB2}"/>
              </a:ext>
            </a:extLst>
          </p:cNvPr>
          <p:cNvSpPr/>
          <p:nvPr/>
        </p:nvSpPr>
        <p:spPr>
          <a:xfrm flipV="1">
            <a:off x="133203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9" name="Gerade Verbindung 18">
            <a:extLst>
              <a:ext uri="{FF2B5EF4-FFF2-40B4-BE49-F238E27FC236}">
                <a16:creationId xmlns:a16="http://schemas.microsoft.com/office/drawing/2014/main" id="{64E016F6-CEF6-F042-B1CE-1D0FA35972C3}"/>
              </a:ext>
            </a:extLst>
          </p:cNvPr>
          <p:cNvSpPr/>
          <p:nvPr/>
        </p:nvSpPr>
        <p:spPr>
          <a:xfrm flipV="1">
            <a:off x="193655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20" name="Rectangle 79">
            <a:extLst>
              <a:ext uri="{FF2B5EF4-FFF2-40B4-BE49-F238E27FC236}">
                <a16:creationId xmlns:a16="http://schemas.microsoft.com/office/drawing/2014/main" id="{BEA8DACD-6F7C-BB43-B742-3717D40FF350}"/>
              </a:ext>
            </a:extLst>
          </p:cNvPr>
          <p:cNvSpPr txBox="1"/>
          <p:nvPr/>
        </p:nvSpPr>
        <p:spPr>
          <a:xfrm>
            <a:off x="7274790" y="7891850"/>
            <a:ext cx="3663509" cy="26815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Broker, zookeeper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Producer, consumer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Topic, partition, offset</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Schema registry</a:t>
            </a:r>
          </a:p>
        </p:txBody>
      </p:sp>
    </p:spTree>
    <p:extLst>
      <p:ext uri="{BB962C8B-B14F-4D97-AF65-F5344CB8AC3E}">
        <p14:creationId xmlns:p14="http://schemas.microsoft.com/office/powerpoint/2010/main" val="2428292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7">
            <a:extLst>
              <a:ext uri="{FF2B5EF4-FFF2-40B4-BE49-F238E27FC236}">
                <a16:creationId xmlns:a16="http://schemas.microsoft.com/office/drawing/2014/main" id="{B849F8DA-C192-CD42-A360-F2243F83E787}"/>
              </a:ext>
            </a:extLst>
          </p:cNvPr>
          <p:cNvSpPr/>
          <p:nvPr/>
        </p:nvSpPr>
        <p:spPr>
          <a:xfrm rot="10800000">
            <a:off x="18286969"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3" name="Freeform 27">
            <a:extLst>
              <a:ext uri="{FF2B5EF4-FFF2-40B4-BE49-F238E27FC236}">
                <a16:creationId xmlns:a16="http://schemas.microsoft.com/office/drawing/2014/main" id="{534E0E9A-9B80-034C-ADDB-BFC58D0C4E81}"/>
              </a:ext>
            </a:extLst>
          </p:cNvPr>
          <p:cNvSpPr/>
          <p:nvPr/>
        </p:nvSpPr>
        <p:spPr>
          <a:xfrm rot="10800000">
            <a:off x="6095808"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 name="Freeform 27">
            <a:extLst>
              <a:ext uri="{FF2B5EF4-FFF2-40B4-BE49-F238E27FC236}">
                <a16:creationId xmlns:a16="http://schemas.microsoft.com/office/drawing/2014/main" id="{0EA5B5FB-4AED-C746-941C-EDAB77BCD7B6}"/>
              </a:ext>
            </a:extLst>
          </p:cNvPr>
          <p:cNvSpPr/>
          <p:nvPr/>
        </p:nvSpPr>
        <p:spPr>
          <a:xfrm rot="10800000">
            <a:off x="1219200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a:p>
        </p:txBody>
      </p:sp>
      <p:sp>
        <p:nvSpPr>
          <p:cNvPr id="3" name="Freeform 27">
            <a:extLst>
              <a:ext uri="{FF2B5EF4-FFF2-40B4-BE49-F238E27FC236}">
                <a16:creationId xmlns:a16="http://schemas.microsoft.com/office/drawing/2014/main" id="{0FF0501C-4F76-1E4F-AD11-251EA221919E}"/>
              </a:ext>
            </a:extLst>
          </p:cNvPr>
          <p:cNvSpPr/>
          <p:nvPr/>
        </p:nvSpPr>
        <p:spPr>
          <a:xfrm rot="10800000">
            <a:off x="0" y="0"/>
            <a:ext cx="6096000" cy="13716000"/>
          </a:xfrm>
          <a:prstGeom prst="rect">
            <a:avLst/>
          </a:prstGeom>
          <a:solidFill>
            <a:schemeClr val="tx2"/>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4" name="Rounded Rectangle 78">
            <a:extLst>
              <a:ext uri="{FF2B5EF4-FFF2-40B4-BE49-F238E27FC236}">
                <a16:creationId xmlns:a16="http://schemas.microsoft.com/office/drawing/2014/main" id="{73CD172B-8016-5D48-8108-40A37BA652E8}"/>
              </a:ext>
            </a:extLst>
          </p:cNvPr>
          <p:cNvSpPr txBox="1"/>
          <p:nvPr/>
        </p:nvSpPr>
        <p:spPr>
          <a:xfrm>
            <a:off x="1094216" y="6342670"/>
            <a:ext cx="354059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en-US" sz="4800" dirty="0">
                <a:solidFill>
                  <a:schemeClr val="bg1"/>
                </a:solidFill>
                <a:latin typeface="DIN Next LT Pro Condensed" panose="020B0506020203050203" pitchFamily="34" charset="77"/>
                <a:sym typeface="DIN Next LT Pro Condensed"/>
              </a:rPr>
              <a:t>Introduction</a:t>
            </a:r>
            <a:endParaRPr sz="4800" dirty="0">
              <a:solidFill>
                <a:schemeClr val="bg1"/>
              </a:solidFill>
              <a:latin typeface="DIN Next LT Pro Condensed" panose="020B0506020203050203" pitchFamily="34" charset="77"/>
              <a:sym typeface="DIN Next LT Pro Condensed"/>
            </a:endParaRPr>
          </a:p>
        </p:txBody>
      </p:sp>
      <p:sp>
        <p:nvSpPr>
          <p:cNvPr id="5" name="Rectangle 79">
            <a:extLst>
              <a:ext uri="{FF2B5EF4-FFF2-40B4-BE49-F238E27FC236}">
                <a16:creationId xmlns:a16="http://schemas.microsoft.com/office/drawing/2014/main" id="{3263FCF4-167F-A94A-9DA3-6DAEF90F4D00}"/>
              </a:ext>
            </a:extLst>
          </p:cNvPr>
          <p:cNvSpPr txBox="1"/>
          <p:nvPr/>
        </p:nvSpPr>
        <p:spPr>
          <a:xfrm>
            <a:off x="1088452" y="7909345"/>
            <a:ext cx="3552123" cy="132113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About us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Event driven development</a:t>
            </a:r>
          </a:p>
        </p:txBody>
      </p:sp>
      <p:sp>
        <p:nvSpPr>
          <p:cNvPr id="6" name="Rectangle: Rounded Corners 18">
            <a:extLst>
              <a:ext uri="{FF2B5EF4-FFF2-40B4-BE49-F238E27FC236}">
                <a16:creationId xmlns:a16="http://schemas.microsoft.com/office/drawing/2014/main" id="{A90B69EE-224B-7F49-9851-5A00D48B457D}"/>
              </a:ext>
            </a:extLst>
          </p:cNvPr>
          <p:cNvSpPr txBox="1"/>
          <p:nvPr/>
        </p:nvSpPr>
        <p:spPr>
          <a:xfrm>
            <a:off x="1054162" y="4077662"/>
            <a:ext cx="3280694"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bg1"/>
                </a:solidFill>
                <a:latin typeface="DIN Next LT Pro Condensed" panose="020B0506020203050203" pitchFamily="34" charset="77"/>
              </a:rPr>
              <a:t>01</a:t>
            </a:r>
          </a:p>
        </p:txBody>
      </p:sp>
      <p:sp>
        <p:nvSpPr>
          <p:cNvPr id="7" name="Rounded Rectangle 78">
            <a:extLst>
              <a:ext uri="{FF2B5EF4-FFF2-40B4-BE49-F238E27FC236}">
                <a16:creationId xmlns:a16="http://schemas.microsoft.com/office/drawing/2014/main" id="{02A0ABB9-1A75-BE46-86A0-642223845671}"/>
              </a:ext>
            </a:extLst>
          </p:cNvPr>
          <p:cNvSpPr txBox="1"/>
          <p:nvPr/>
        </p:nvSpPr>
        <p:spPr>
          <a:xfrm>
            <a:off x="7237052" y="6342670"/>
            <a:ext cx="3514434"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sym typeface="DIN Next LT Pro Condensed"/>
              </a:rPr>
              <a:t>Kafka basics</a:t>
            </a:r>
            <a:endParaRPr sz="4800" dirty="0">
              <a:solidFill>
                <a:schemeClr val="tx2"/>
              </a:solidFill>
              <a:latin typeface="DIN Next LT Pro Condensed" panose="020B0506020203050203" pitchFamily="34" charset="77"/>
              <a:sym typeface="DIN Next LT Pro Condensed"/>
            </a:endParaRPr>
          </a:p>
        </p:txBody>
      </p:sp>
      <p:sp>
        <p:nvSpPr>
          <p:cNvPr id="8" name="Rectangle: Rounded Corners 23">
            <a:extLst>
              <a:ext uri="{FF2B5EF4-FFF2-40B4-BE49-F238E27FC236}">
                <a16:creationId xmlns:a16="http://schemas.microsoft.com/office/drawing/2014/main" id="{49C20C0B-2A4D-C749-BA58-D58F6E3372B3}"/>
              </a:ext>
            </a:extLst>
          </p:cNvPr>
          <p:cNvSpPr txBox="1"/>
          <p:nvPr/>
        </p:nvSpPr>
        <p:spPr>
          <a:xfrm>
            <a:off x="7196997"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02</a:t>
            </a:r>
          </a:p>
        </p:txBody>
      </p:sp>
      <p:sp>
        <p:nvSpPr>
          <p:cNvPr id="9" name="Rounded Rectangle 78">
            <a:extLst>
              <a:ext uri="{FF2B5EF4-FFF2-40B4-BE49-F238E27FC236}">
                <a16:creationId xmlns:a16="http://schemas.microsoft.com/office/drawing/2014/main" id="{8FD7E13B-A31E-0A42-8913-925C1B913447}"/>
              </a:ext>
            </a:extLst>
          </p:cNvPr>
          <p:cNvSpPr txBox="1"/>
          <p:nvPr/>
        </p:nvSpPr>
        <p:spPr>
          <a:xfrm>
            <a:off x="13308128" y="6342670"/>
            <a:ext cx="367452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Demo</a:t>
            </a:r>
          </a:p>
        </p:txBody>
      </p:sp>
      <p:sp>
        <p:nvSpPr>
          <p:cNvPr id="10" name="Rectangle 79">
            <a:extLst>
              <a:ext uri="{FF2B5EF4-FFF2-40B4-BE49-F238E27FC236}">
                <a16:creationId xmlns:a16="http://schemas.microsoft.com/office/drawing/2014/main" id="{297D8455-D6C9-CD4D-B33F-10B93175C649}"/>
              </a:ext>
            </a:extLst>
          </p:cNvPr>
          <p:cNvSpPr txBox="1"/>
          <p:nvPr/>
        </p:nvSpPr>
        <p:spPr>
          <a:xfrm>
            <a:off x="13302366" y="7891850"/>
            <a:ext cx="3663509" cy="26815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Java 17</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boot 3</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kafka</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Avro</a:t>
            </a:r>
          </a:p>
        </p:txBody>
      </p:sp>
      <p:sp>
        <p:nvSpPr>
          <p:cNvPr id="11" name="Rectangle: Rounded Corners 31">
            <a:extLst>
              <a:ext uri="{FF2B5EF4-FFF2-40B4-BE49-F238E27FC236}">
                <a16:creationId xmlns:a16="http://schemas.microsoft.com/office/drawing/2014/main" id="{83107E97-38D7-EC49-9937-0BE47ADC64C4}"/>
              </a:ext>
            </a:extLst>
          </p:cNvPr>
          <p:cNvSpPr txBox="1"/>
          <p:nvPr/>
        </p:nvSpPr>
        <p:spPr>
          <a:xfrm>
            <a:off x="13268075"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03</a:t>
            </a:r>
          </a:p>
        </p:txBody>
      </p:sp>
      <p:sp>
        <p:nvSpPr>
          <p:cNvPr id="12" name="Rounded Rectangle 78">
            <a:extLst>
              <a:ext uri="{FF2B5EF4-FFF2-40B4-BE49-F238E27FC236}">
                <a16:creationId xmlns:a16="http://schemas.microsoft.com/office/drawing/2014/main" id="{4FB53AC7-47CB-A842-B3F1-431218E15BA5}"/>
              </a:ext>
            </a:extLst>
          </p:cNvPr>
          <p:cNvSpPr txBox="1"/>
          <p:nvPr/>
        </p:nvSpPr>
        <p:spPr>
          <a:xfrm>
            <a:off x="19402896" y="6342670"/>
            <a:ext cx="354059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Conclusion</a:t>
            </a:r>
          </a:p>
        </p:txBody>
      </p:sp>
      <p:sp>
        <p:nvSpPr>
          <p:cNvPr id="13" name="Rectangle 79">
            <a:extLst>
              <a:ext uri="{FF2B5EF4-FFF2-40B4-BE49-F238E27FC236}">
                <a16:creationId xmlns:a16="http://schemas.microsoft.com/office/drawing/2014/main" id="{F44F3E47-08AA-3240-913C-CD332396DEFC}"/>
              </a:ext>
            </a:extLst>
          </p:cNvPr>
          <p:cNvSpPr txBox="1"/>
          <p:nvPr/>
        </p:nvSpPr>
        <p:spPr>
          <a:xfrm>
            <a:off x="19397130" y="7891850"/>
            <a:ext cx="3258415" cy="6409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Pros / cons</a:t>
            </a:r>
          </a:p>
        </p:txBody>
      </p:sp>
      <p:sp>
        <p:nvSpPr>
          <p:cNvPr id="14" name="Rectangle: Rounded Corners 35">
            <a:extLst>
              <a:ext uri="{FF2B5EF4-FFF2-40B4-BE49-F238E27FC236}">
                <a16:creationId xmlns:a16="http://schemas.microsoft.com/office/drawing/2014/main" id="{BE6CE49F-79EF-7440-A215-9465B53AB89E}"/>
              </a:ext>
            </a:extLst>
          </p:cNvPr>
          <p:cNvSpPr txBox="1"/>
          <p:nvPr/>
        </p:nvSpPr>
        <p:spPr>
          <a:xfrm>
            <a:off x="19362841"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04</a:t>
            </a:r>
          </a:p>
        </p:txBody>
      </p:sp>
      <p:sp>
        <p:nvSpPr>
          <p:cNvPr id="15" name="what women thinks">
            <a:extLst>
              <a:ext uri="{FF2B5EF4-FFF2-40B4-BE49-F238E27FC236}">
                <a16:creationId xmlns:a16="http://schemas.microsoft.com/office/drawing/2014/main" id="{820A5E22-1349-3041-9F80-C356A94AFB05}"/>
              </a:ext>
            </a:extLst>
          </p:cNvPr>
          <p:cNvSpPr txBox="1"/>
          <p:nvPr/>
        </p:nvSpPr>
        <p:spPr>
          <a:xfrm>
            <a:off x="1054162" y="1038193"/>
            <a:ext cx="5124318" cy="11274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1828583">
              <a:lnSpc>
                <a:spcPct val="90000"/>
              </a:lnSpc>
              <a:defRPr sz="7200">
                <a:latin typeface="DIN Next LT Pro Light Condensed"/>
                <a:ea typeface="DIN Next LT Pro Light Condensed"/>
                <a:cs typeface="DIN Next LT Pro Light Condensed"/>
                <a:sym typeface="DIN Next LT Pro Light Condensed"/>
              </a:defRPr>
            </a:lvl1pPr>
          </a:lstStyle>
          <a:p>
            <a:r>
              <a:rPr dirty="0">
                <a:solidFill>
                  <a:schemeClr val="bg1"/>
                </a:solidFill>
              </a:rPr>
              <a:t>Agenda</a:t>
            </a:r>
          </a:p>
        </p:txBody>
      </p:sp>
      <p:sp>
        <p:nvSpPr>
          <p:cNvPr id="16" name="Gerade Verbindung 18">
            <a:extLst>
              <a:ext uri="{FF2B5EF4-FFF2-40B4-BE49-F238E27FC236}">
                <a16:creationId xmlns:a16="http://schemas.microsoft.com/office/drawing/2014/main" id="{E4F375B4-835A-9840-B342-142B7E93CD6B}"/>
              </a:ext>
            </a:extLst>
          </p:cNvPr>
          <p:cNvSpPr/>
          <p:nvPr/>
        </p:nvSpPr>
        <p:spPr>
          <a:xfrm flipV="1">
            <a:off x="1088451" y="5598632"/>
            <a:ext cx="718403" cy="0"/>
          </a:xfrm>
          <a:prstGeom prst="line">
            <a:avLst/>
          </a:prstGeom>
          <a:ln w="76200">
            <a:solidFill>
              <a:schemeClr val="bg1"/>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7" name="Gerade Verbindung 18">
            <a:extLst>
              <a:ext uri="{FF2B5EF4-FFF2-40B4-BE49-F238E27FC236}">
                <a16:creationId xmlns:a16="http://schemas.microsoft.com/office/drawing/2014/main" id="{02B1AD2B-A58A-734E-8793-1C01BA35034F}"/>
              </a:ext>
            </a:extLst>
          </p:cNvPr>
          <p:cNvSpPr/>
          <p:nvPr/>
        </p:nvSpPr>
        <p:spPr>
          <a:xfrm flipV="1">
            <a:off x="72370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8" name="Gerade Verbindung 18">
            <a:extLst>
              <a:ext uri="{FF2B5EF4-FFF2-40B4-BE49-F238E27FC236}">
                <a16:creationId xmlns:a16="http://schemas.microsoft.com/office/drawing/2014/main" id="{2A2E0E2C-C177-2D4D-B033-D5A9A3CAFFB2}"/>
              </a:ext>
            </a:extLst>
          </p:cNvPr>
          <p:cNvSpPr/>
          <p:nvPr/>
        </p:nvSpPr>
        <p:spPr>
          <a:xfrm flipV="1">
            <a:off x="133203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9" name="Gerade Verbindung 18">
            <a:extLst>
              <a:ext uri="{FF2B5EF4-FFF2-40B4-BE49-F238E27FC236}">
                <a16:creationId xmlns:a16="http://schemas.microsoft.com/office/drawing/2014/main" id="{64E016F6-CEF6-F042-B1CE-1D0FA35972C3}"/>
              </a:ext>
            </a:extLst>
          </p:cNvPr>
          <p:cNvSpPr/>
          <p:nvPr/>
        </p:nvSpPr>
        <p:spPr>
          <a:xfrm flipV="1">
            <a:off x="193655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20" name="Rectangle 79">
            <a:extLst>
              <a:ext uri="{FF2B5EF4-FFF2-40B4-BE49-F238E27FC236}">
                <a16:creationId xmlns:a16="http://schemas.microsoft.com/office/drawing/2014/main" id="{BEA8DACD-6F7C-BB43-B742-3717D40FF350}"/>
              </a:ext>
            </a:extLst>
          </p:cNvPr>
          <p:cNvSpPr txBox="1"/>
          <p:nvPr/>
        </p:nvSpPr>
        <p:spPr>
          <a:xfrm>
            <a:off x="7274790" y="7891850"/>
            <a:ext cx="3663509" cy="33616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Broker, zookeeper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Producer, consumer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Topic, partition, offset</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Schema registry</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endParaRPr dirty="0">
              <a:solidFill>
                <a:schemeClr val="tx2"/>
              </a:solidFill>
            </a:endParaRPr>
          </a:p>
        </p:txBody>
      </p:sp>
    </p:spTree>
    <p:extLst>
      <p:ext uri="{BB962C8B-B14F-4D97-AF65-F5344CB8AC3E}">
        <p14:creationId xmlns:p14="http://schemas.microsoft.com/office/powerpoint/2010/main" val="3405302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2C14F0-2397-3FA6-A889-2E6766B56570}"/>
              </a:ext>
            </a:extLst>
          </p:cNvPr>
          <p:cNvSpPr>
            <a:spLocks noGrp="1"/>
          </p:cNvSpPr>
          <p:nvPr>
            <p:ph type="body" sz="quarter" idx="10"/>
          </p:nvPr>
        </p:nvSpPr>
        <p:spPr/>
        <p:txBody>
          <a:bodyPr/>
          <a:lstStyle/>
          <a:p>
            <a:r>
              <a:rPr lang="en-US" dirty="0"/>
              <a:t>Today’s speaker</a:t>
            </a:r>
          </a:p>
        </p:txBody>
      </p:sp>
      <p:pic>
        <p:nvPicPr>
          <p:cNvPr id="3" name="Picture 2">
            <a:extLst>
              <a:ext uri="{FF2B5EF4-FFF2-40B4-BE49-F238E27FC236}">
                <a16:creationId xmlns:a16="http://schemas.microsoft.com/office/drawing/2014/main" id="{DDDF553B-D712-A3A7-4822-ABCEEC6DA6C1}"/>
              </a:ext>
            </a:extLst>
          </p:cNvPr>
          <p:cNvPicPr>
            <a:picLocks noChangeAspect="1"/>
          </p:cNvPicPr>
          <p:nvPr/>
        </p:nvPicPr>
        <p:blipFill>
          <a:blip r:embed="rId2"/>
          <a:stretch>
            <a:fillRect/>
          </a:stretch>
        </p:blipFill>
        <p:spPr>
          <a:xfrm>
            <a:off x="10255805" y="3321361"/>
            <a:ext cx="3872389" cy="5404866"/>
          </a:xfrm>
          <a:prstGeom prst="rect">
            <a:avLst/>
          </a:prstGeom>
        </p:spPr>
      </p:pic>
      <p:sp>
        <p:nvSpPr>
          <p:cNvPr id="4" name="Textplatzhalter 7">
            <a:extLst>
              <a:ext uri="{FF2B5EF4-FFF2-40B4-BE49-F238E27FC236}">
                <a16:creationId xmlns:a16="http://schemas.microsoft.com/office/drawing/2014/main" id="{9F29A2DF-8218-20F2-2466-DDABBD55C734}"/>
              </a:ext>
            </a:extLst>
          </p:cNvPr>
          <p:cNvSpPr txBox="1">
            <a:spLocks/>
          </p:cNvSpPr>
          <p:nvPr/>
        </p:nvSpPr>
        <p:spPr>
          <a:xfrm>
            <a:off x="10095746" y="9082983"/>
            <a:ext cx="4174115" cy="1554877"/>
          </a:xfrm>
          <a:prstGeom prst="rect">
            <a:avLst/>
          </a:prstGeom>
        </p:spPr>
        <p:txBody>
          <a:bodyPr/>
          <a:lstStyle>
            <a:lvl1pPr marL="0" indent="0" algn="l" defTabSz="685672" rtl="0" eaLnBrk="1" latinLnBrk="0" hangingPunct="1">
              <a:lnSpc>
                <a:spcPct val="90000"/>
              </a:lnSpc>
              <a:spcBef>
                <a:spcPts val="750"/>
              </a:spcBef>
              <a:buFont typeface="Arial" panose="020B0604020202020204" pitchFamily="34" charset="0"/>
              <a:buNone/>
              <a:defRPr lang="en-US" sz="1800" kern="1200" dirty="0" smtClean="0">
                <a:solidFill>
                  <a:schemeClr val="tx1"/>
                </a:solidFill>
                <a:effectLst/>
                <a:latin typeface="DIN Next LT Pro Light Condensed" charset="0"/>
                <a:ea typeface="+mn-ea"/>
                <a:cs typeface="DIN Next LT Pro Light Condensed" charset="0"/>
              </a:defRPr>
            </a:lvl1pPr>
            <a:lvl2pPr marL="342835" indent="0" algn="l" defTabSz="685672" rtl="0" eaLnBrk="1" latinLnBrk="0" hangingPunct="1">
              <a:lnSpc>
                <a:spcPct val="90000"/>
              </a:lnSpc>
              <a:spcBef>
                <a:spcPts val="375"/>
              </a:spcBef>
              <a:buFont typeface="Arial" panose="020B0604020202020204" pitchFamily="34" charset="0"/>
              <a:buNone/>
              <a:defRPr lang="en-US" sz="1500" kern="1200" dirty="0" smtClean="0">
                <a:solidFill>
                  <a:schemeClr val="tx1"/>
                </a:solidFill>
                <a:effectLst/>
                <a:latin typeface="DIN Next LT Pro Light Condensed" charset="0"/>
                <a:ea typeface="+mn-ea"/>
                <a:cs typeface="DIN Next LT Pro Light Condensed" charset="0"/>
              </a:defRPr>
            </a:lvl2pPr>
            <a:lvl3pPr marL="685672" indent="0" algn="l" defTabSz="685672" rtl="0" eaLnBrk="1" latinLnBrk="0" hangingPunct="1">
              <a:lnSpc>
                <a:spcPct val="90000"/>
              </a:lnSpc>
              <a:spcBef>
                <a:spcPts val="375"/>
              </a:spcBef>
              <a:buFont typeface="Arial" panose="020B0604020202020204" pitchFamily="34" charset="0"/>
              <a:buNone/>
              <a:defRPr lang="en-US" sz="1350" kern="1200" dirty="0" smtClean="0">
                <a:solidFill>
                  <a:schemeClr val="tx1"/>
                </a:solidFill>
                <a:effectLst/>
                <a:latin typeface="DIN Next LT Pro Light Condensed" charset="0"/>
                <a:ea typeface="+mn-ea"/>
                <a:cs typeface="DIN Next LT Pro Light Condensed" charset="0"/>
              </a:defRPr>
            </a:lvl3pPr>
            <a:lvl4pPr marL="1028507" indent="0" algn="l" defTabSz="685672" rtl="0" eaLnBrk="1" latinLnBrk="0" hangingPunct="1">
              <a:lnSpc>
                <a:spcPct val="90000"/>
              </a:lnSpc>
              <a:spcBef>
                <a:spcPts val="375"/>
              </a:spcBef>
              <a:buFont typeface="Arial" panose="020B0604020202020204" pitchFamily="34" charset="0"/>
              <a:buNone/>
              <a:defRPr lang="en-US" sz="1200" kern="1200" dirty="0" smtClean="0">
                <a:solidFill>
                  <a:schemeClr val="tx1"/>
                </a:solidFill>
                <a:effectLst/>
                <a:latin typeface="DIN Next LT Pro Light Condensed" charset="0"/>
                <a:ea typeface="+mn-ea"/>
                <a:cs typeface="DIN Next LT Pro Light Condensed" charset="0"/>
              </a:defRPr>
            </a:lvl4pPr>
            <a:lvl5pPr marL="1371343" indent="0" algn="l" defTabSz="685672" rtl="0" eaLnBrk="1" latinLnBrk="0" hangingPunct="1">
              <a:lnSpc>
                <a:spcPct val="90000"/>
              </a:lnSpc>
              <a:spcBef>
                <a:spcPts val="375"/>
              </a:spcBef>
              <a:buFont typeface="Arial" panose="020B0604020202020204" pitchFamily="34" charset="0"/>
              <a:buNone/>
              <a:defRPr lang="en-US" sz="1200" kern="1200" dirty="0">
                <a:solidFill>
                  <a:schemeClr val="tx1"/>
                </a:solidFill>
                <a:effectLst/>
                <a:latin typeface="DIN Next LT Pro Light Condensed" charset="0"/>
                <a:ea typeface="+mn-ea"/>
                <a:cs typeface="DIN Next LT Pro Light Condensed" charset="0"/>
              </a:defRPr>
            </a:lvl5pPr>
            <a:lvl6pPr marL="1885597" indent="-171418" algn="l" defTabSz="6856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32" indent="-171418" algn="l" defTabSz="6856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68" indent="-171418" algn="l" defTabSz="6856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103" indent="-171418" algn="l" defTabSz="6856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3200" dirty="0">
                <a:solidFill>
                  <a:schemeClr val="tx2"/>
                </a:solidFill>
                <a:latin typeface="DIN Next LT Pro Condensed" panose="020B0506020203050203" pitchFamily="34" charset="77"/>
                <a:ea typeface="DIN Next LT Pro Condensed" charset="0"/>
                <a:cs typeface="DIN Next LT Pro Condensed" charset="0"/>
              </a:rPr>
              <a:t>Bojana </a:t>
            </a:r>
            <a:r>
              <a:rPr lang="en-US" sz="3200" dirty="0" err="1">
                <a:solidFill>
                  <a:schemeClr val="tx2"/>
                </a:solidFill>
                <a:latin typeface="DIN Next LT Pro Condensed" panose="020B0506020203050203" pitchFamily="34" charset="77"/>
                <a:ea typeface="DIN Next LT Pro Condensed" charset="0"/>
                <a:cs typeface="DIN Next LT Pro Condensed" charset="0"/>
              </a:rPr>
              <a:t>Belojevi</a:t>
            </a:r>
            <a:r>
              <a:rPr lang="sr-Latn-RS" sz="3200" dirty="0">
                <a:solidFill>
                  <a:schemeClr val="tx2"/>
                </a:solidFill>
                <a:latin typeface="DIN Next LT Pro Condensed" panose="020B0506020203050203" pitchFamily="34" charset="77"/>
                <a:ea typeface="DIN Next LT Pro Condensed" charset="0"/>
                <a:cs typeface="DIN Next LT Pro Condensed" charset="0"/>
              </a:rPr>
              <a:t>ć</a:t>
            </a:r>
            <a:br>
              <a:rPr lang="en-US" sz="3200" dirty="0">
                <a:solidFill>
                  <a:schemeClr val="tx2"/>
                </a:solidFill>
                <a:latin typeface="DIN Next LT Pro Condensed" panose="020B0506020203050203" pitchFamily="34" charset="77"/>
                <a:ea typeface="DIN Next LT Pro Condensed" charset="0"/>
                <a:cs typeface="DIN Next LT Pro Condensed" charset="0"/>
              </a:rPr>
            </a:br>
            <a:r>
              <a:rPr lang="en-US" sz="3200" dirty="0">
                <a:solidFill>
                  <a:schemeClr val="tx2"/>
                </a:solidFill>
                <a:latin typeface="DIN Next LT Pro Light Condensed" panose="020B0306020203050203" pitchFamily="34" charset="77"/>
                <a:ea typeface="DIN Next LT Pro Condensed" charset="0"/>
                <a:cs typeface="DIN Next LT Pro Condensed" charset="0"/>
              </a:rPr>
              <a:t>Software </a:t>
            </a:r>
            <a:r>
              <a:rPr lang="sr-Latn-RS" sz="3200" dirty="0">
                <a:solidFill>
                  <a:schemeClr val="tx2"/>
                </a:solidFill>
                <a:latin typeface="DIN Next LT Pro Light Condensed" panose="020B0306020203050203" pitchFamily="34" charset="77"/>
                <a:ea typeface="DIN Next LT Pro Condensed" charset="0"/>
                <a:cs typeface="DIN Next LT Pro Condensed" charset="0"/>
              </a:rPr>
              <a:t>A</a:t>
            </a:r>
            <a:r>
              <a:rPr lang="en-US" sz="3200" dirty="0" err="1">
                <a:solidFill>
                  <a:schemeClr val="tx2"/>
                </a:solidFill>
                <a:latin typeface="DIN Next LT Pro Light Condensed" panose="020B0306020203050203" pitchFamily="34" charset="77"/>
                <a:ea typeface="DIN Next LT Pro Condensed" charset="0"/>
                <a:cs typeface="DIN Next LT Pro Condensed" charset="0"/>
              </a:rPr>
              <a:t>rchitect</a:t>
            </a:r>
            <a:endParaRPr lang="en-US" sz="3200" dirty="0">
              <a:solidFill>
                <a:schemeClr val="tx2"/>
              </a:solidFill>
              <a:latin typeface="DIN Next LT Pro Light Condensed" panose="020B0306020203050203" pitchFamily="34" charset="77"/>
              <a:ea typeface="DIN Next LT Pro Condensed" charset="0"/>
              <a:cs typeface="DIN Next LT Pro Condensed" charset="0"/>
            </a:endParaRPr>
          </a:p>
        </p:txBody>
      </p:sp>
    </p:spTree>
    <p:extLst>
      <p:ext uri="{BB962C8B-B14F-4D97-AF65-F5344CB8AC3E}">
        <p14:creationId xmlns:p14="http://schemas.microsoft.com/office/powerpoint/2010/main" val="1106691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70FB71A-9943-F441-BE51-03519CBB941C}"/>
              </a:ext>
            </a:extLst>
          </p:cNvPr>
          <p:cNvSpPr>
            <a:spLocks noGrp="1"/>
          </p:cNvSpPr>
          <p:nvPr>
            <p:ph type="body" sz="quarter" idx="10"/>
          </p:nvPr>
        </p:nvSpPr>
        <p:spPr/>
        <p:txBody>
          <a:bodyPr/>
          <a:lstStyle/>
          <a:p>
            <a:r>
              <a:rPr lang="de-DE" dirty="0">
                <a:solidFill>
                  <a:srgbClr val="000000"/>
                </a:solidFill>
              </a:rPr>
              <a:t>Technologies</a:t>
            </a:r>
          </a:p>
        </p:txBody>
      </p:sp>
      <p:grpSp>
        <p:nvGrpSpPr>
          <p:cNvPr id="33" name="Gruppieren 32">
            <a:extLst>
              <a:ext uri="{FF2B5EF4-FFF2-40B4-BE49-F238E27FC236}">
                <a16:creationId xmlns:a16="http://schemas.microsoft.com/office/drawing/2014/main" id="{96B641D3-1B44-511C-7D68-431FFB289002}"/>
              </a:ext>
            </a:extLst>
          </p:cNvPr>
          <p:cNvGrpSpPr/>
          <p:nvPr/>
        </p:nvGrpSpPr>
        <p:grpSpPr>
          <a:xfrm>
            <a:off x="2321099" y="9268878"/>
            <a:ext cx="1652122" cy="1090332"/>
            <a:chOff x="5648810" y="8869034"/>
            <a:chExt cx="2487750" cy="1641811"/>
          </a:xfrm>
        </p:grpSpPr>
        <p:pic>
          <p:nvPicPr>
            <p:cNvPr id="34" name="Picture 42" descr="Bildergebnis für google cloud  transparent">
              <a:extLst>
                <a:ext uri="{FF2B5EF4-FFF2-40B4-BE49-F238E27FC236}">
                  <a16:creationId xmlns:a16="http://schemas.microsoft.com/office/drawing/2014/main" id="{AE1CCFB8-ED12-6B35-3BF1-2FB5C77844B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322" t="19434" r="37158" b="45942"/>
            <a:stretch/>
          </p:blipFill>
          <p:spPr bwMode="auto">
            <a:xfrm>
              <a:off x="6425951" y="8869034"/>
              <a:ext cx="979877" cy="87139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EPYC™ Prozessoren der 2. Generation | Google Cloud Platform | AMD">
              <a:extLst>
                <a:ext uri="{FF2B5EF4-FFF2-40B4-BE49-F238E27FC236}">
                  <a16:creationId xmlns:a16="http://schemas.microsoft.com/office/drawing/2014/main" id="{C8EE2FBE-52F7-1546-3AEC-D2EEB7EA87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861" r="7588"/>
            <a:stretch/>
          </p:blipFill>
          <p:spPr bwMode="auto">
            <a:xfrm>
              <a:off x="5648810" y="9593237"/>
              <a:ext cx="2487750" cy="917608"/>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12" descr="Travis CI Logo PNG Transparent &amp; SVG Vector - Freebie Supply">
            <a:extLst>
              <a:ext uri="{FF2B5EF4-FFF2-40B4-BE49-F238E27FC236}">
                <a16:creationId xmlns:a16="http://schemas.microsoft.com/office/drawing/2014/main" id="{72D2BF3B-AE2F-A925-1D69-CA60FBA464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29256" y="9095678"/>
            <a:ext cx="1713600" cy="1285200"/>
          </a:xfrm>
          <a:prstGeom prst="rect">
            <a:avLst/>
          </a:prstGeom>
          <a:noFill/>
          <a:extLst>
            <a:ext uri="{909E8E84-426E-40DD-AFC4-6F175D3DCCD1}">
              <a14:hiddenFill xmlns:a14="http://schemas.microsoft.com/office/drawing/2010/main">
                <a:solidFill>
                  <a:srgbClr val="FFFFFF"/>
                </a:solidFill>
              </a14:hiddenFill>
            </a:ext>
          </a:extLst>
        </p:spPr>
      </p:pic>
      <p:pic>
        <p:nvPicPr>
          <p:cNvPr id="38" name="Grafik 37">
            <a:extLst>
              <a:ext uri="{FF2B5EF4-FFF2-40B4-BE49-F238E27FC236}">
                <a16:creationId xmlns:a16="http://schemas.microsoft.com/office/drawing/2014/main" id="{1B566025-5616-1AE6-68DF-D699A0466F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417953" y="8940740"/>
            <a:ext cx="2270533" cy="1513689"/>
          </a:xfrm>
          <a:prstGeom prst="rect">
            <a:avLst/>
          </a:prstGeom>
        </p:spPr>
      </p:pic>
      <p:pic>
        <p:nvPicPr>
          <p:cNvPr id="39" name="Picture 58">
            <a:extLst>
              <a:ext uri="{FF2B5EF4-FFF2-40B4-BE49-F238E27FC236}">
                <a16:creationId xmlns:a16="http://schemas.microsoft.com/office/drawing/2014/main" id="{E755F75C-BE31-D2D1-AA26-09F2A6B229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8631504" y="9372399"/>
            <a:ext cx="1807456" cy="756381"/>
          </a:xfrm>
          <a:prstGeom prst="rect">
            <a:avLst/>
          </a:prstGeom>
          <a:noFill/>
          <a:extLst>
            <a:ext uri="{909E8E84-426E-40DD-AFC4-6F175D3DCCD1}">
              <a14:hiddenFill xmlns:a14="http://schemas.microsoft.com/office/drawing/2010/main">
                <a:solidFill>
                  <a:srgbClr val="FFFFFF"/>
                </a:solidFill>
              </a14:hiddenFill>
            </a:ext>
          </a:extLst>
        </p:spPr>
      </p:pic>
      <p:pic>
        <p:nvPicPr>
          <p:cNvPr id="41" name="Grafik 40">
            <a:extLst>
              <a:ext uri="{FF2B5EF4-FFF2-40B4-BE49-F238E27FC236}">
                <a16:creationId xmlns:a16="http://schemas.microsoft.com/office/drawing/2014/main" id="{6FFE7130-B8EE-5F7F-5482-4FD3625C59E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58896" y="8906620"/>
            <a:ext cx="2643709" cy="1698257"/>
          </a:xfrm>
          <a:prstGeom prst="rect">
            <a:avLst/>
          </a:prstGeom>
        </p:spPr>
      </p:pic>
      <p:pic>
        <p:nvPicPr>
          <p:cNvPr id="42" name="Picture 6">
            <a:extLst>
              <a:ext uri="{FF2B5EF4-FFF2-40B4-BE49-F238E27FC236}">
                <a16:creationId xmlns:a16="http://schemas.microsoft.com/office/drawing/2014/main" id="{C9F3C292-30D7-87E2-018A-B16ED8F5895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51398" y="10638743"/>
            <a:ext cx="1418223" cy="7200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a:extLst>
              <a:ext uri="{FF2B5EF4-FFF2-40B4-BE49-F238E27FC236}">
                <a16:creationId xmlns:a16="http://schemas.microsoft.com/office/drawing/2014/main" id="{F0BCFD62-7B03-0B43-F28B-D1730344FBA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82679" y="8924875"/>
            <a:ext cx="1459862" cy="145770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0">
            <a:extLst>
              <a:ext uri="{FF2B5EF4-FFF2-40B4-BE49-F238E27FC236}">
                <a16:creationId xmlns:a16="http://schemas.microsoft.com/office/drawing/2014/main" id="{75A428F1-0EE1-CFFA-CC67-D5789923074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p:blipFill>
        <p:spPr bwMode="auto">
          <a:xfrm>
            <a:off x="12388862" y="10666938"/>
            <a:ext cx="1919607" cy="100884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Bildergebnis für docker  transparent">
            <a:extLst>
              <a:ext uri="{FF2B5EF4-FFF2-40B4-BE49-F238E27FC236}">
                <a16:creationId xmlns:a16="http://schemas.microsoft.com/office/drawing/2014/main" id="{D5304539-BD1F-F5F7-C31F-DE150BF13EE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337283" y="9281016"/>
            <a:ext cx="1093421" cy="90753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38">
            <a:extLst>
              <a:ext uri="{FF2B5EF4-FFF2-40B4-BE49-F238E27FC236}">
                <a16:creationId xmlns:a16="http://schemas.microsoft.com/office/drawing/2014/main" id="{15B090E4-70AC-E07C-F6D8-E3B3B7F0AF2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p:blipFill>
        <p:spPr bwMode="auto">
          <a:xfrm>
            <a:off x="6269387" y="9469224"/>
            <a:ext cx="1293420" cy="774435"/>
          </a:xfrm>
          <a:prstGeom prst="rect">
            <a:avLst/>
          </a:prstGeom>
          <a:extLst>
            <a:ext uri="{909E8E84-426E-40DD-AFC4-6F175D3DCCD1}">
              <a14:hiddenFill xmlns:a14="http://schemas.microsoft.com/office/drawing/2010/main">
                <a:solidFill>
                  <a:srgbClr val="FFFFFF"/>
                </a:solidFill>
              </a14:hiddenFill>
            </a:ext>
          </a:extLst>
        </p:spPr>
      </p:pic>
      <p:pic>
        <p:nvPicPr>
          <p:cNvPr id="47" name="Picture 34" descr="Bildergebnis für azure transparent">
            <a:extLst>
              <a:ext uri="{FF2B5EF4-FFF2-40B4-BE49-F238E27FC236}">
                <a16:creationId xmlns:a16="http://schemas.microsoft.com/office/drawing/2014/main" id="{B0DFE14E-CE8A-0C52-4999-6DB03828F01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62971" y="9259588"/>
            <a:ext cx="900893" cy="900893"/>
          </a:xfrm>
          <a:prstGeom prst="rect">
            <a:avLst/>
          </a:prstGeom>
          <a:noFill/>
          <a:extLst>
            <a:ext uri="{909E8E84-426E-40DD-AFC4-6F175D3DCCD1}">
              <a14:hiddenFill xmlns:a14="http://schemas.microsoft.com/office/drawing/2010/main">
                <a:solidFill>
                  <a:srgbClr val="FFFFFF"/>
                </a:solidFill>
              </a14:hiddenFill>
            </a:ext>
          </a:extLst>
        </p:spPr>
      </p:pic>
      <p:pic>
        <p:nvPicPr>
          <p:cNvPr id="48" name="Grafik 47" descr="Ein Bild, das Licht, Zeichnung enthält.&#10;&#10;Automatisch generierte Beschreibung">
            <a:extLst>
              <a:ext uri="{FF2B5EF4-FFF2-40B4-BE49-F238E27FC236}">
                <a16:creationId xmlns:a16="http://schemas.microsoft.com/office/drawing/2014/main" id="{E53F0B21-D946-BED5-8788-CDE05AA9D73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928943" y="5607480"/>
            <a:ext cx="1203845" cy="630221"/>
          </a:xfrm>
          <a:prstGeom prst="rect">
            <a:avLst/>
          </a:prstGeom>
        </p:spPr>
      </p:pic>
      <p:pic>
        <p:nvPicPr>
          <p:cNvPr id="49" name="Picture 12">
            <a:extLst>
              <a:ext uri="{FF2B5EF4-FFF2-40B4-BE49-F238E27FC236}">
                <a16:creationId xmlns:a16="http://schemas.microsoft.com/office/drawing/2014/main" id="{11661FE3-2D55-D1CF-8A5E-0E268AB06DF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171144" y="5731223"/>
            <a:ext cx="1680727" cy="432000"/>
          </a:xfrm>
          <a:prstGeom prst="rect">
            <a:avLst/>
          </a:prstGeom>
          <a:noFill/>
          <a:extLst>
            <a:ext uri="{909E8E84-426E-40DD-AFC4-6F175D3DCCD1}">
              <a14:hiddenFill xmlns:a14="http://schemas.microsoft.com/office/drawing/2010/main">
                <a:solidFill>
                  <a:srgbClr val="FFFFFF"/>
                </a:solidFill>
              </a14:hiddenFill>
            </a:ext>
          </a:extLst>
        </p:spPr>
      </p:pic>
      <p:pic>
        <p:nvPicPr>
          <p:cNvPr id="51" name="Grafik 50">
            <a:extLst>
              <a:ext uri="{FF2B5EF4-FFF2-40B4-BE49-F238E27FC236}">
                <a16:creationId xmlns:a16="http://schemas.microsoft.com/office/drawing/2014/main" id="{E5077F46-DB0A-DFF7-A762-D1321786D77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177066" y="5531934"/>
            <a:ext cx="1574002" cy="977917"/>
          </a:xfrm>
          <a:prstGeom prst="rect">
            <a:avLst/>
          </a:prstGeom>
        </p:spPr>
      </p:pic>
      <p:pic>
        <p:nvPicPr>
          <p:cNvPr id="52" name="Grafik 51">
            <a:extLst>
              <a:ext uri="{FF2B5EF4-FFF2-40B4-BE49-F238E27FC236}">
                <a16:creationId xmlns:a16="http://schemas.microsoft.com/office/drawing/2014/main" id="{768DFA92-6A7F-5DDF-4F5B-39DE5EFE6AC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861857" y="5378415"/>
            <a:ext cx="2085189" cy="1155542"/>
          </a:xfrm>
          <a:prstGeom prst="rect">
            <a:avLst/>
          </a:prstGeom>
        </p:spPr>
      </p:pic>
      <p:pic>
        <p:nvPicPr>
          <p:cNvPr id="56" name="Grafik 55">
            <a:extLst>
              <a:ext uri="{FF2B5EF4-FFF2-40B4-BE49-F238E27FC236}">
                <a16:creationId xmlns:a16="http://schemas.microsoft.com/office/drawing/2014/main" id="{7A848F52-CC82-119C-6004-F51EE66FCCE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257092" y="5656890"/>
            <a:ext cx="2138355" cy="580777"/>
          </a:xfrm>
          <a:prstGeom prst="rect">
            <a:avLst/>
          </a:prstGeom>
        </p:spPr>
      </p:pic>
      <p:pic>
        <p:nvPicPr>
          <p:cNvPr id="59" name="Grafik 58">
            <a:extLst>
              <a:ext uri="{FF2B5EF4-FFF2-40B4-BE49-F238E27FC236}">
                <a16:creationId xmlns:a16="http://schemas.microsoft.com/office/drawing/2014/main" id="{BEC05719-47C1-37F9-3B8B-9EA089232447}"/>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696837" y="5558542"/>
            <a:ext cx="864000" cy="864000"/>
          </a:xfrm>
          <a:prstGeom prst="rect">
            <a:avLst/>
          </a:prstGeom>
        </p:spPr>
      </p:pic>
      <p:pic>
        <p:nvPicPr>
          <p:cNvPr id="60" name="Grafik 59">
            <a:extLst>
              <a:ext uri="{FF2B5EF4-FFF2-40B4-BE49-F238E27FC236}">
                <a16:creationId xmlns:a16="http://schemas.microsoft.com/office/drawing/2014/main" id="{09F4F9A6-4879-FAEC-99AC-48DDF24D7124}"/>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107754" y="5344549"/>
            <a:ext cx="1745776" cy="977328"/>
          </a:xfrm>
          <a:prstGeom prst="rect">
            <a:avLst/>
          </a:prstGeom>
        </p:spPr>
      </p:pic>
      <p:pic>
        <p:nvPicPr>
          <p:cNvPr id="61" name="Grafik 60">
            <a:extLst>
              <a:ext uri="{FF2B5EF4-FFF2-40B4-BE49-F238E27FC236}">
                <a16:creationId xmlns:a16="http://schemas.microsoft.com/office/drawing/2014/main" id="{A4F318B8-060D-B952-CF2C-967D9887F834}"/>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8200100" y="5592640"/>
            <a:ext cx="2154841" cy="580797"/>
          </a:xfrm>
          <a:prstGeom prst="rect">
            <a:avLst/>
          </a:prstGeom>
        </p:spPr>
      </p:pic>
      <p:sp>
        <p:nvSpPr>
          <p:cNvPr id="63" name="Rectangle 197">
            <a:extLst>
              <a:ext uri="{FF2B5EF4-FFF2-40B4-BE49-F238E27FC236}">
                <a16:creationId xmlns:a16="http://schemas.microsoft.com/office/drawing/2014/main" id="{B7080444-D65C-8880-B19F-154E555C69E2}"/>
              </a:ext>
            </a:extLst>
          </p:cNvPr>
          <p:cNvSpPr/>
          <p:nvPr/>
        </p:nvSpPr>
        <p:spPr>
          <a:xfrm>
            <a:off x="16141528" y="4402736"/>
            <a:ext cx="6003936" cy="720000"/>
          </a:xfrm>
          <a:prstGeom prst="rect">
            <a:avLst/>
          </a:prstGeom>
          <a:solidFill>
            <a:schemeClr val="bg1">
              <a:lumMod val="85000"/>
            </a:schemeClr>
          </a:solidFill>
          <a:ln>
            <a:noFill/>
          </a:ln>
          <a:effectLst/>
        </p:spPr>
        <p:style>
          <a:lnRef idx="0">
            <a:scrgbClr r="0" g="0" b="0"/>
          </a:lnRef>
          <a:fillRef idx="0">
            <a:scrgbClr r="0" g="0" b="0"/>
          </a:fillRef>
          <a:effectRef idx="0">
            <a:scrgbClr r="0" g="0" b="0"/>
          </a:effectRef>
          <a:fontRef idx="minor">
            <a:schemeClr val="lt1"/>
          </a:fontRef>
        </p:style>
        <p:txBody>
          <a:bodyPr tIns="144000" rtlCol="0" anchor="ctr"/>
          <a:lstStyle/>
          <a:p>
            <a:pPr marL="0" marR="0" lvl="0" indent="0" algn="ctr" defTabSz="1828584"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0000"/>
                </a:solidFill>
                <a:effectLst/>
                <a:uLnTx/>
                <a:uFillTx/>
                <a:latin typeface="DIN Next LT Pro Condensed" panose="020B0506020203050203" pitchFamily="34" charset="77"/>
                <a:ea typeface="+mn-ea"/>
                <a:cs typeface="+mn-cs"/>
              </a:rPr>
              <a:t>Databases</a:t>
            </a:r>
          </a:p>
        </p:txBody>
      </p:sp>
      <p:sp>
        <p:nvSpPr>
          <p:cNvPr id="68" name="Rectangle 197">
            <a:extLst>
              <a:ext uri="{FF2B5EF4-FFF2-40B4-BE49-F238E27FC236}">
                <a16:creationId xmlns:a16="http://schemas.microsoft.com/office/drawing/2014/main" id="{59A0C54D-553A-801B-66EF-091D7B1B3DCE}"/>
              </a:ext>
            </a:extLst>
          </p:cNvPr>
          <p:cNvSpPr/>
          <p:nvPr/>
        </p:nvSpPr>
        <p:spPr>
          <a:xfrm>
            <a:off x="2098079" y="8041632"/>
            <a:ext cx="6003937" cy="720000"/>
          </a:xfrm>
          <a:prstGeom prst="rect">
            <a:avLst/>
          </a:prstGeom>
          <a:solidFill>
            <a:schemeClr val="bg1">
              <a:lumMod val="85000"/>
            </a:schemeClr>
          </a:solidFill>
          <a:ln>
            <a:noFill/>
          </a:ln>
          <a:effectLst/>
        </p:spPr>
        <p:style>
          <a:lnRef idx="0">
            <a:scrgbClr r="0" g="0" b="0"/>
          </a:lnRef>
          <a:fillRef idx="0">
            <a:scrgbClr r="0" g="0" b="0"/>
          </a:fillRef>
          <a:effectRef idx="0">
            <a:scrgbClr r="0" g="0" b="0"/>
          </a:effectRef>
          <a:fontRef idx="minor">
            <a:schemeClr val="lt1"/>
          </a:fontRef>
        </p:style>
        <p:txBody>
          <a:bodyPr tIns="144000" rtlCol="0" anchor="ctr"/>
          <a:lstStyle/>
          <a:p>
            <a:pPr marL="0" marR="0" lvl="0" indent="0" algn="ctr" defTabSz="1828584"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000000"/>
                </a:solidFill>
                <a:effectLst/>
                <a:uLnTx/>
                <a:uFillTx/>
                <a:latin typeface="DIN Next LT Pro Condensed" panose="020B0506020203050203" pitchFamily="34" charset="77"/>
                <a:ea typeface="+mn-ea"/>
                <a:cs typeface="+mn-cs"/>
              </a:rPr>
              <a:t>Cloud</a:t>
            </a:r>
            <a:endParaRPr kumimoji="0" lang="en-GB" sz="3200" b="0" i="0" u="none" strike="noStrike" kern="1200" cap="none" spc="0" normalizeH="0" baseline="0" noProof="0" dirty="0">
              <a:ln>
                <a:noFill/>
              </a:ln>
              <a:solidFill>
                <a:srgbClr val="000000"/>
              </a:solidFill>
              <a:effectLst/>
              <a:uLnTx/>
              <a:uFillTx/>
              <a:latin typeface="DIN Next LT Pro Condensed" panose="020B0506020203050203" pitchFamily="34" charset="77"/>
              <a:ea typeface="+mn-ea"/>
              <a:cs typeface="+mn-cs"/>
            </a:endParaRPr>
          </a:p>
        </p:txBody>
      </p:sp>
      <p:sp>
        <p:nvSpPr>
          <p:cNvPr id="71" name="Rectangle 197">
            <a:extLst>
              <a:ext uri="{FF2B5EF4-FFF2-40B4-BE49-F238E27FC236}">
                <a16:creationId xmlns:a16="http://schemas.microsoft.com/office/drawing/2014/main" id="{279E7663-E510-7F8D-9F47-8CF4EB724256}"/>
              </a:ext>
            </a:extLst>
          </p:cNvPr>
          <p:cNvSpPr/>
          <p:nvPr/>
        </p:nvSpPr>
        <p:spPr>
          <a:xfrm>
            <a:off x="9138254" y="8041632"/>
            <a:ext cx="5863478" cy="720000"/>
          </a:xfrm>
          <a:prstGeom prst="rect">
            <a:avLst/>
          </a:prstGeom>
          <a:solidFill>
            <a:schemeClr val="bg1">
              <a:lumMod val="85000"/>
            </a:schemeClr>
          </a:solidFill>
          <a:ln>
            <a:noFill/>
          </a:ln>
          <a:effectLst/>
        </p:spPr>
        <p:style>
          <a:lnRef idx="0">
            <a:scrgbClr r="0" g="0" b="0"/>
          </a:lnRef>
          <a:fillRef idx="0">
            <a:scrgbClr r="0" g="0" b="0"/>
          </a:fillRef>
          <a:effectRef idx="0">
            <a:scrgbClr r="0" g="0" b="0"/>
          </a:effectRef>
          <a:fontRef idx="minor">
            <a:schemeClr val="lt1"/>
          </a:fontRef>
        </p:style>
        <p:txBody>
          <a:bodyPr tIns="144000" rtlCol="0" anchor="ctr"/>
          <a:lstStyle/>
          <a:p>
            <a:pPr marL="0" marR="0" lvl="0" indent="0" algn="ctr" defTabSz="1828584"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0000"/>
                </a:solidFill>
                <a:effectLst/>
                <a:uLnTx/>
                <a:uFillTx/>
                <a:latin typeface="DIN Next LT Pro Condensed" panose="020B0506020203050203" pitchFamily="34" charset="77"/>
                <a:ea typeface="+mn-ea"/>
                <a:cs typeface="+mn-cs"/>
              </a:rPr>
              <a:t>Container / Infrastructure</a:t>
            </a:r>
          </a:p>
        </p:txBody>
      </p:sp>
      <p:sp>
        <p:nvSpPr>
          <p:cNvPr id="72" name="Rectangle 197">
            <a:extLst>
              <a:ext uri="{FF2B5EF4-FFF2-40B4-BE49-F238E27FC236}">
                <a16:creationId xmlns:a16="http://schemas.microsoft.com/office/drawing/2014/main" id="{AA4B80A4-5452-D9B0-44B0-F5A8C43BFB27}"/>
              </a:ext>
            </a:extLst>
          </p:cNvPr>
          <p:cNvSpPr/>
          <p:nvPr/>
        </p:nvSpPr>
        <p:spPr>
          <a:xfrm>
            <a:off x="8996588" y="4402736"/>
            <a:ext cx="6003937" cy="720000"/>
          </a:xfrm>
          <a:prstGeom prst="rect">
            <a:avLst/>
          </a:prstGeom>
          <a:solidFill>
            <a:schemeClr val="bg1">
              <a:lumMod val="85000"/>
            </a:schemeClr>
          </a:solidFill>
          <a:ln>
            <a:noFill/>
          </a:ln>
          <a:effectLst/>
        </p:spPr>
        <p:style>
          <a:lnRef idx="0">
            <a:scrgbClr r="0" g="0" b="0"/>
          </a:lnRef>
          <a:fillRef idx="0">
            <a:scrgbClr r="0" g="0" b="0"/>
          </a:fillRef>
          <a:effectRef idx="0">
            <a:scrgbClr r="0" g="0" b="0"/>
          </a:effectRef>
          <a:fontRef idx="minor">
            <a:schemeClr val="lt1"/>
          </a:fontRef>
        </p:style>
        <p:txBody>
          <a:bodyPr tIns="144000" rtlCol="0" anchor="ctr"/>
          <a:lstStyle/>
          <a:p>
            <a:pPr marL="0" marR="0" lvl="0" indent="0" algn="ctr" defTabSz="1828584"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0000"/>
                </a:solidFill>
                <a:effectLst/>
                <a:uLnTx/>
                <a:uFillTx/>
                <a:latin typeface="DIN Next LT Pro Condensed" panose="020B0506020203050203" pitchFamily="34" charset="77"/>
                <a:ea typeface="+mn-ea"/>
                <a:cs typeface="+mn-cs"/>
              </a:rPr>
              <a:t>Backend</a:t>
            </a:r>
          </a:p>
        </p:txBody>
      </p:sp>
      <p:sp>
        <p:nvSpPr>
          <p:cNvPr id="73" name="Rectangle 197">
            <a:extLst>
              <a:ext uri="{FF2B5EF4-FFF2-40B4-BE49-F238E27FC236}">
                <a16:creationId xmlns:a16="http://schemas.microsoft.com/office/drawing/2014/main" id="{59D754EF-48D7-6B96-9B24-8617435F00CE}"/>
              </a:ext>
            </a:extLst>
          </p:cNvPr>
          <p:cNvSpPr/>
          <p:nvPr/>
        </p:nvSpPr>
        <p:spPr>
          <a:xfrm>
            <a:off x="2098079" y="4402736"/>
            <a:ext cx="6003937" cy="720000"/>
          </a:xfrm>
          <a:prstGeom prst="rect">
            <a:avLst/>
          </a:prstGeom>
          <a:solidFill>
            <a:schemeClr val="bg1">
              <a:lumMod val="85000"/>
            </a:schemeClr>
          </a:solidFill>
          <a:ln>
            <a:noFill/>
          </a:ln>
          <a:effectLst/>
        </p:spPr>
        <p:style>
          <a:lnRef idx="0">
            <a:scrgbClr r="0" g="0" b="0"/>
          </a:lnRef>
          <a:fillRef idx="0">
            <a:scrgbClr r="0" g="0" b="0"/>
          </a:fillRef>
          <a:effectRef idx="0">
            <a:scrgbClr r="0" g="0" b="0"/>
          </a:effectRef>
          <a:fontRef idx="minor">
            <a:schemeClr val="lt1"/>
          </a:fontRef>
        </p:style>
        <p:txBody>
          <a:bodyPr tIns="144000" rtlCol="0" anchor="ctr"/>
          <a:lstStyle/>
          <a:p>
            <a:pPr marL="0" marR="0" lvl="0" indent="0" algn="ctr" defTabSz="1828584"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0000"/>
                </a:solidFill>
                <a:effectLst/>
                <a:uLnTx/>
                <a:uFillTx/>
                <a:latin typeface="DIN Next LT Pro Condensed" panose="020B0506020203050203" pitchFamily="34" charset="77"/>
                <a:ea typeface="+mn-ea"/>
                <a:cs typeface="+mn-cs"/>
              </a:rPr>
              <a:t>Frontend / Mobile</a:t>
            </a:r>
          </a:p>
        </p:txBody>
      </p:sp>
      <p:sp>
        <p:nvSpPr>
          <p:cNvPr id="74" name="Rectangle 197">
            <a:extLst>
              <a:ext uri="{FF2B5EF4-FFF2-40B4-BE49-F238E27FC236}">
                <a16:creationId xmlns:a16="http://schemas.microsoft.com/office/drawing/2014/main" id="{C5CB3D00-A2ED-A886-DBD3-FAB62C4E8F26}"/>
              </a:ext>
            </a:extLst>
          </p:cNvPr>
          <p:cNvSpPr/>
          <p:nvPr/>
        </p:nvSpPr>
        <p:spPr>
          <a:xfrm>
            <a:off x="16281986" y="8041632"/>
            <a:ext cx="5863478" cy="720000"/>
          </a:xfrm>
          <a:prstGeom prst="rect">
            <a:avLst/>
          </a:prstGeom>
          <a:solidFill>
            <a:schemeClr val="bg1">
              <a:lumMod val="85000"/>
            </a:schemeClr>
          </a:solidFill>
          <a:ln>
            <a:noFill/>
          </a:ln>
          <a:effectLst/>
        </p:spPr>
        <p:style>
          <a:lnRef idx="0">
            <a:scrgbClr r="0" g="0" b="0"/>
          </a:lnRef>
          <a:fillRef idx="0">
            <a:scrgbClr r="0" g="0" b="0"/>
          </a:fillRef>
          <a:effectRef idx="0">
            <a:scrgbClr r="0" g="0" b="0"/>
          </a:effectRef>
          <a:fontRef idx="minor">
            <a:schemeClr val="lt1"/>
          </a:fontRef>
        </p:style>
        <p:txBody>
          <a:bodyPr tIns="144000" rtlCol="0" anchor="ctr"/>
          <a:lstStyle/>
          <a:p>
            <a:pPr marL="0" marR="0" lvl="0" indent="0" algn="ctr" defTabSz="1828584"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0000"/>
                </a:solidFill>
                <a:effectLst/>
                <a:uLnTx/>
                <a:uFillTx/>
                <a:latin typeface="DIN Next LT Pro Condensed" panose="020B0506020203050203" pitchFamily="34" charset="77"/>
                <a:ea typeface="+mn-ea"/>
                <a:cs typeface="+mn-cs"/>
              </a:rPr>
              <a:t>CI / CD</a:t>
            </a:r>
          </a:p>
        </p:txBody>
      </p:sp>
      <p:pic>
        <p:nvPicPr>
          <p:cNvPr id="75" name="Grafik 74">
            <a:extLst>
              <a:ext uri="{FF2B5EF4-FFF2-40B4-BE49-F238E27FC236}">
                <a16:creationId xmlns:a16="http://schemas.microsoft.com/office/drawing/2014/main" id="{53E99574-63A3-D8ED-9C45-BFADFBAEFD5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6310016" y="5714256"/>
            <a:ext cx="1316082" cy="437748"/>
          </a:xfrm>
          <a:prstGeom prst="rect">
            <a:avLst/>
          </a:prstGeom>
        </p:spPr>
      </p:pic>
      <p:pic>
        <p:nvPicPr>
          <p:cNvPr id="76" name="Grafik 75">
            <a:extLst>
              <a:ext uri="{FF2B5EF4-FFF2-40B4-BE49-F238E27FC236}">
                <a16:creationId xmlns:a16="http://schemas.microsoft.com/office/drawing/2014/main" id="{DAF857DA-229D-98ED-93B2-E19259DB1E2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244866" y="6882370"/>
            <a:ext cx="1777824" cy="507652"/>
          </a:xfrm>
          <a:prstGeom prst="rect">
            <a:avLst/>
          </a:prstGeom>
        </p:spPr>
      </p:pic>
      <p:pic>
        <p:nvPicPr>
          <p:cNvPr id="77" name="Grafik 76">
            <a:extLst>
              <a:ext uri="{FF2B5EF4-FFF2-40B4-BE49-F238E27FC236}">
                <a16:creationId xmlns:a16="http://schemas.microsoft.com/office/drawing/2014/main" id="{98AFD2FC-94AB-637F-CE5B-8C68C15A4A8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428229" y="6912322"/>
            <a:ext cx="1372410" cy="423938"/>
          </a:xfrm>
          <a:prstGeom prst="rect">
            <a:avLst/>
          </a:prstGeom>
        </p:spPr>
      </p:pic>
      <p:pic>
        <p:nvPicPr>
          <p:cNvPr id="78" name="Grafik 77">
            <a:extLst>
              <a:ext uri="{FF2B5EF4-FFF2-40B4-BE49-F238E27FC236}">
                <a16:creationId xmlns:a16="http://schemas.microsoft.com/office/drawing/2014/main" id="{646E2B30-2044-2580-DD0D-33644DBA71A9}"/>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745190" y="6740438"/>
            <a:ext cx="778422" cy="679543"/>
          </a:xfrm>
          <a:prstGeom prst="rect">
            <a:avLst/>
          </a:prstGeom>
        </p:spPr>
      </p:pic>
      <p:pic>
        <p:nvPicPr>
          <p:cNvPr id="3" name="Grafik 2">
            <a:extLst>
              <a:ext uri="{FF2B5EF4-FFF2-40B4-BE49-F238E27FC236}">
                <a16:creationId xmlns:a16="http://schemas.microsoft.com/office/drawing/2014/main" id="{3B1083D5-CF85-7FA3-06BC-048B0002117B}"/>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372778" y="6687763"/>
            <a:ext cx="810417" cy="810417"/>
          </a:xfrm>
          <a:prstGeom prst="rect">
            <a:avLst/>
          </a:prstGeom>
        </p:spPr>
      </p:pic>
      <p:pic>
        <p:nvPicPr>
          <p:cNvPr id="4" name="Grafik 3">
            <a:extLst>
              <a:ext uri="{FF2B5EF4-FFF2-40B4-BE49-F238E27FC236}">
                <a16:creationId xmlns:a16="http://schemas.microsoft.com/office/drawing/2014/main" id="{FCBD15B6-FB46-A3A5-BCE6-CC250C79AFDB}"/>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2746930" y="6688773"/>
            <a:ext cx="820775" cy="820775"/>
          </a:xfrm>
          <a:prstGeom prst="rect">
            <a:avLst/>
          </a:prstGeom>
        </p:spPr>
      </p:pic>
    </p:spTree>
    <p:extLst>
      <p:ext uri="{BB962C8B-B14F-4D97-AF65-F5344CB8AC3E}">
        <p14:creationId xmlns:p14="http://schemas.microsoft.com/office/powerpoint/2010/main" val="4161861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7F977F-698C-6A93-2D35-566510C3C75E}"/>
              </a:ext>
            </a:extLst>
          </p:cNvPr>
          <p:cNvSpPr>
            <a:spLocks noGrp="1"/>
          </p:cNvSpPr>
          <p:nvPr>
            <p:ph type="body" sz="quarter" idx="10"/>
          </p:nvPr>
        </p:nvSpPr>
        <p:spPr/>
        <p:txBody>
          <a:bodyPr/>
          <a:lstStyle/>
          <a:p>
            <a:r>
              <a:rPr lang="en-US" dirty="0"/>
              <a:t>Event driven development</a:t>
            </a:r>
          </a:p>
        </p:txBody>
      </p:sp>
      <p:pic>
        <p:nvPicPr>
          <p:cNvPr id="4" name="Picture 3" descr="A diagram of a diagram of a computer system&#10;&#10;Description automatically generated">
            <a:extLst>
              <a:ext uri="{FF2B5EF4-FFF2-40B4-BE49-F238E27FC236}">
                <a16:creationId xmlns:a16="http://schemas.microsoft.com/office/drawing/2014/main" id="{B5324B87-7599-91CC-3792-148268B27B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892" y="2265223"/>
            <a:ext cx="17451768" cy="9774377"/>
          </a:xfrm>
          <a:prstGeom prst="rect">
            <a:avLst/>
          </a:prstGeom>
        </p:spPr>
      </p:pic>
    </p:spTree>
    <p:extLst>
      <p:ext uri="{BB962C8B-B14F-4D97-AF65-F5344CB8AC3E}">
        <p14:creationId xmlns:p14="http://schemas.microsoft.com/office/powerpoint/2010/main" val="1500427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7">
            <a:extLst>
              <a:ext uri="{FF2B5EF4-FFF2-40B4-BE49-F238E27FC236}">
                <a16:creationId xmlns:a16="http://schemas.microsoft.com/office/drawing/2014/main" id="{B849F8DA-C192-CD42-A360-F2243F83E787}"/>
              </a:ext>
            </a:extLst>
          </p:cNvPr>
          <p:cNvSpPr/>
          <p:nvPr/>
        </p:nvSpPr>
        <p:spPr>
          <a:xfrm rot="10800000">
            <a:off x="18286969"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3" name="Freeform 27">
            <a:extLst>
              <a:ext uri="{FF2B5EF4-FFF2-40B4-BE49-F238E27FC236}">
                <a16:creationId xmlns:a16="http://schemas.microsoft.com/office/drawing/2014/main" id="{534E0E9A-9B80-034C-ADDB-BFC58D0C4E81}"/>
              </a:ext>
            </a:extLst>
          </p:cNvPr>
          <p:cNvSpPr/>
          <p:nvPr/>
        </p:nvSpPr>
        <p:spPr>
          <a:xfrm rot="10800000">
            <a:off x="6095808" y="0"/>
            <a:ext cx="6096000" cy="13716000"/>
          </a:xfrm>
          <a:prstGeom prst="rect">
            <a:avLst/>
          </a:prstGeom>
          <a:solidFill>
            <a:schemeClr val="tx2"/>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 name="Freeform 27">
            <a:extLst>
              <a:ext uri="{FF2B5EF4-FFF2-40B4-BE49-F238E27FC236}">
                <a16:creationId xmlns:a16="http://schemas.microsoft.com/office/drawing/2014/main" id="{0EA5B5FB-4AED-C746-941C-EDAB77BCD7B6}"/>
              </a:ext>
            </a:extLst>
          </p:cNvPr>
          <p:cNvSpPr/>
          <p:nvPr/>
        </p:nvSpPr>
        <p:spPr>
          <a:xfrm rot="10800000">
            <a:off x="1219200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a:p>
        </p:txBody>
      </p:sp>
      <p:sp>
        <p:nvSpPr>
          <p:cNvPr id="3" name="Freeform 27">
            <a:extLst>
              <a:ext uri="{FF2B5EF4-FFF2-40B4-BE49-F238E27FC236}">
                <a16:creationId xmlns:a16="http://schemas.microsoft.com/office/drawing/2014/main" id="{0FF0501C-4F76-1E4F-AD11-251EA221919E}"/>
              </a:ext>
            </a:extLst>
          </p:cNvPr>
          <p:cNvSpPr/>
          <p:nvPr/>
        </p:nvSpPr>
        <p:spPr>
          <a:xfrm rot="10800000">
            <a:off x="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4" name="Rounded Rectangle 78">
            <a:extLst>
              <a:ext uri="{FF2B5EF4-FFF2-40B4-BE49-F238E27FC236}">
                <a16:creationId xmlns:a16="http://schemas.microsoft.com/office/drawing/2014/main" id="{73CD172B-8016-5D48-8108-40A37BA652E8}"/>
              </a:ext>
            </a:extLst>
          </p:cNvPr>
          <p:cNvSpPr txBox="1"/>
          <p:nvPr/>
        </p:nvSpPr>
        <p:spPr>
          <a:xfrm>
            <a:off x="1094216" y="6342670"/>
            <a:ext cx="3540593" cy="738664"/>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en-US" sz="4800" dirty="0">
                <a:solidFill>
                  <a:schemeClr val="tx2"/>
                </a:solidFill>
                <a:latin typeface="DIN Next LT Pro Condensed" panose="020B0506020203050203" pitchFamily="34" charset="77"/>
                <a:sym typeface="DIN Next LT Pro Condensed"/>
              </a:rPr>
              <a:t>Introduction</a:t>
            </a:r>
            <a:endParaRPr sz="4800" dirty="0">
              <a:solidFill>
                <a:schemeClr val="tx2"/>
              </a:solidFill>
              <a:latin typeface="DIN Next LT Pro Condensed" panose="020B0506020203050203" pitchFamily="34" charset="77"/>
              <a:sym typeface="DIN Next LT Pro Condensed"/>
            </a:endParaRPr>
          </a:p>
        </p:txBody>
      </p:sp>
      <p:sp>
        <p:nvSpPr>
          <p:cNvPr id="5" name="Rectangle 79">
            <a:extLst>
              <a:ext uri="{FF2B5EF4-FFF2-40B4-BE49-F238E27FC236}">
                <a16:creationId xmlns:a16="http://schemas.microsoft.com/office/drawing/2014/main" id="{3263FCF4-167F-A94A-9DA3-6DAEF90F4D00}"/>
              </a:ext>
            </a:extLst>
          </p:cNvPr>
          <p:cNvSpPr txBox="1"/>
          <p:nvPr/>
        </p:nvSpPr>
        <p:spPr>
          <a:xfrm>
            <a:off x="1088452" y="7909345"/>
            <a:ext cx="3552123" cy="132113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About us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Event driven development</a:t>
            </a:r>
          </a:p>
        </p:txBody>
      </p:sp>
      <p:sp>
        <p:nvSpPr>
          <p:cNvPr id="6" name="Rectangle: Rounded Corners 18">
            <a:extLst>
              <a:ext uri="{FF2B5EF4-FFF2-40B4-BE49-F238E27FC236}">
                <a16:creationId xmlns:a16="http://schemas.microsoft.com/office/drawing/2014/main" id="{A90B69EE-224B-7F49-9851-5A00D48B457D}"/>
              </a:ext>
            </a:extLst>
          </p:cNvPr>
          <p:cNvSpPr txBox="1"/>
          <p:nvPr/>
        </p:nvSpPr>
        <p:spPr>
          <a:xfrm>
            <a:off x="1054162" y="4077662"/>
            <a:ext cx="3280694"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01</a:t>
            </a:r>
          </a:p>
        </p:txBody>
      </p:sp>
      <p:sp>
        <p:nvSpPr>
          <p:cNvPr id="7" name="Rounded Rectangle 78">
            <a:extLst>
              <a:ext uri="{FF2B5EF4-FFF2-40B4-BE49-F238E27FC236}">
                <a16:creationId xmlns:a16="http://schemas.microsoft.com/office/drawing/2014/main" id="{02A0ABB9-1A75-BE46-86A0-642223845671}"/>
              </a:ext>
            </a:extLst>
          </p:cNvPr>
          <p:cNvSpPr txBox="1"/>
          <p:nvPr/>
        </p:nvSpPr>
        <p:spPr>
          <a:xfrm>
            <a:off x="7237052" y="6342670"/>
            <a:ext cx="3514434"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bg1"/>
                </a:solidFill>
                <a:latin typeface="DIN Next LT Pro Condensed" panose="020B0506020203050203" pitchFamily="34" charset="77"/>
                <a:sym typeface="DIN Next LT Pro Condensed"/>
              </a:rPr>
              <a:t>Kafka basics</a:t>
            </a:r>
            <a:endParaRPr sz="4800" dirty="0">
              <a:solidFill>
                <a:schemeClr val="bg1"/>
              </a:solidFill>
              <a:latin typeface="DIN Next LT Pro Condensed" panose="020B0506020203050203" pitchFamily="34" charset="77"/>
              <a:sym typeface="DIN Next LT Pro Condensed"/>
            </a:endParaRPr>
          </a:p>
        </p:txBody>
      </p:sp>
      <p:sp>
        <p:nvSpPr>
          <p:cNvPr id="8" name="Rectangle: Rounded Corners 23">
            <a:extLst>
              <a:ext uri="{FF2B5EF4-FFF2-40B4-BE49-F238E27FC236}">
                <a16:creationId xmlns:a16="http://schemas.microsoft.com/office/drawing/2014/main" id="{49C20C0B-2A4D-C749-BA58-D58F6E3372B3}"/>
              </a:ext>
            </a:extLst>
          </p:cNvPr>
          <p:cNvSpPr txBox="1"/>
          <p:nvPr/>
        </p:nvSpPr>
        <p:spPr>
          <a:xfrm>
            <a:off x="7196997"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bg1"/>
                </a:solidFill>
                <a:latin typeface="DIN Next LT Pro Condensed" panose="020B0506020203050203" pitchFamily="34" charset="77"/>
              </a:rPr>
              <a:t>02</a:t>
            </a:r>
          </a:p>
        </p:txBody>
      </p:sp>
      <p:sp>
        <p:nvSpPr>
          <p:cNvPr id="9" name="Rounded Rectangle 78">
            <a:extLst>
              <a:ext uri="{FF2B5EF4-FFF2-40B4-BE49-F238E27FC236}">
                <a16:creationId xmlns:a16="http://schemas.microsoft.com/office/drawing/2014/main" id="{8FD7E13B-A31E-0A42-8913-925C1B913447}"/>
              </a:ext>
            </a:extLst>
          </p:cNvPr>
          <p:cNvSpPr txBox="1"/>
          <p:nvPr/>
        </p:nvSpPr>
        <p:spPr>
          <a:xfrm>
            <a:off x="13308128" y="6342670"/>
            <a:ext cx="367452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Demo</a:t>
            </a:r>
          </a:p>
        </p:txBody>
      </p:sp>
      <p:sp>
        <p:nvSpPr>
          <p:cNvPr id="10" name="Rectangle 79">
            <a:extLst>
              <a:ext uri="{FF2B5EF4-FFF2-40B4-BE49-F238E27FC236}">
                <a16:creationId xmlns:a16="http://schemas.microsoft.com/office/drawing/2014/main" id="{297D8455-D6C9-CD4D-B33F-10B93175C649}"/>
              </a:ext>
            </a:extLst>
          </p:cNvPr>
          <p:cNvSpPr txBox="1"/>
          <p:nvPr/>
        </p:nvSpPr>
        <p:spPr>
          <a:xfrm>
            <a:off x="13302366" y="7891850"/>
            <a:ext cx="3663509" cy="26815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Java 17</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boot 3</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kafka</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Avro</a:t>
            </a:r>
          </a:p>
        </p:txBody>
      </p:sp>
      <p:sp>
        <p:nvSpPr>
          <p:cNvPr id="11" name="Rectangle: Rounded Corners 31">
            <a:extLst>
              <a:ext uri="{FF2B5EF4-FFF2-40B4-BE49-F238E27FC236}">
                <a16:creationId xmlns:a16="http://schemas.microsoft.com/office/drawing/2014/main" id="{83107E97-38D7-EC49-9937-0BE47ADC64C4}"/>
              </a:ext>
            </a:extLst>
          </p:cNvPr>
          <p:cNvSpPr txBox="1"/>
          <p:nvPr/>
        </p:nvSpPr>
        <p:spPr>
          <a:xfrm>
            <a:off x="13268075"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03</a:t>
            </a:r>
          </a:p>
        </p:txBody>
      </p:sp>
      <p:sp>
        <p:nvSpPr>
          <p:cNvPr id="12" name="Rounded Rectangle 78">
            <a:extLst>
              <a:ext uri="{FF2B5EF4-FFF2-40B4-BE49-F238E27FC236}">
                <a16:creationId xmlns:a16="http://schemas.microsoft.com/office/drawing/2014/main" id="{4FB53AC7-47CB-A842-B3F1-431218E15BA5}"/>
              </a:ext>
            </a:extLst>
          </p:cNvPr>
          <p:cNvSpPr txBox="1"/>
          <p:nvPr/>
        </p:nvSpPr>
        <p:spPr>
          <a:xfrm>
            <a:off x="19402896" y="6342670"/>
            <a:ext cx="354059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Conclusion</a:t>
            </a:r>
          </a:p>
        </p:txBody>
      </p:sp>
      <p:sp>
        <p:nvSpPr>
          <p:cNvPr id="13" name="Rectangle 79">
            <a:extLst>
              <a:ext uri="{FF2B5EF4-FFF2-40B4-BE49-F238E27FC236}">
                <a16:creationId xmlns:a16="http://schemas.microsoft.com/office/drawing/2014/main" id="{F44F3E47-08AA-3240-913C-CD332396DEFC}"/>
              </a:ext>
            </a:extLst>
          </p:cNvPr>
          <p:cNvSpPr txBox="1"/>
          <p:nvPr/>
        </p:nvSpPr>
        <p:spPr>
          <a:xfrm>
            <a:off x="19397130" y="7891850"/>
            <a:ext cx="3258415" cy="6409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Pros / cons</a:t>
            </a:r>
          </a:p>
        </p:txBody>
      </p:sp>
      <p:sp>
        <p:nvSpPr>
          <p:cNvPr id="14" name="Rectangle: Rounded Corners 35">
            <a:extLst>
              <a:ext uri="{FF2B5EF4-FFF2-40B4-BE49-F238E27FC236}">
                <a16:creationId xmlns:a16="http://schemas.microsoft.com/office/drawing/2014/main" id="{BE6CE49F-79EF-7440-A215-9465B53AB89E}"/>
              </a:ext>
            </a:extLst>
          </p:cNvPr>
          <p:cNvSpPr txBox="1"/>
          <p:nvPr/>
        </p:nvSpPr>
        <p:spPr>
          <a:xfrm>
            <a:off x="19362841"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04</a:t>
            </a:r>
          </a:p>
        </p:txBody>
      </p:sp>
      <p:sp>
        <p:nvSpPr>
          <p:cNvPr id="15" name="what women thinks">
            <a:extLst>
              <a:ext uri="{FF2B5EF4-FFF2-40B4-BE49-F238E27FC236}">
                <a16:creationId xmlns:a16="http://schemas.microsoft.com/office/drawing/2014/main" id="{820A5E22-1349-3041-9F80-C356A94AFB05}"/>
              </a:ext>
            </a:extLst>
          </p:cNvPr>
          <p:cNvSpPr txBox="1"/>
          <p:nvPr/>
        </p:nvSpPr>
        <p:spPr>
          <a:xfrm>
            <a:off x="1054162" y="1038193"/>
            <a:ext cx="5124318" cy="11274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1828583">
              <a:lnSpc>
                <a:spcPct val="90000"/>
              </a:lnSpc>
              <a:defRPr sz="7200">
                <a:latin typeface="DIN Next LT Pro Light Condensed"/>
                <a:ea typeface="DIN Next LT Pro Light Condensed"/>
                <a:cs typeface="DIN Next LT Pro Light Condensed"/>
                <a:sym typeface="DIN Next LT Pro Light Condensed"/>
              </a:defRPr>
            </a:lvl1pPr>
          </a:lstStyle>
          <a:p>
            <a:r>
              <a:rPr dirty="0">
                <a:solidFill>
                  <a:schemeClr val="bg1"/>
                </a:solidFill>
              </a:rPr>
              <a:t>Agenda</a:t>
            </a:r>
          </a:p>
        </p:txBody>
      </p:sp>
      <p:sp>
        <p:nvSpPr>
          <p:cNvPr id="16" name="Gerade Verbindung 18">
            <a:extLst>
              <a:ext uri="{FF2B5EF4-FFF2-40B4-BE49-F238E27FC236}">
                <a16:creationId xmlns:a16="http://schemas.microsoft.com/office/drawing/2014/main" id="{E4F375B4-835A-9840-B342-142B7E93CD6B}"/>
              </a:ext>
            </a:extLst>
          </p:cNvPr>
          <p:cNvSpPr/>
          <p:nvPr/>
        </p:nvSpPr>
        <p:spPr>
          <a:xfrm flipV="1">
            <a:off x="1088451" y="5598632"/>
            <a:ext cx="718403" cy="0"/>
          </a:xfrm>
          <a:prstGeom prst="line">
            <a:avLst/>
          </a:prstGeom>
          <a:ln w="76200">
            <a:solidFill>
              <a:schemeClr val="tx2"/>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7" name="Gerade Verbindung 18">
            <a:extLst>
              <a:ext uri="{FF2B5EF4-FFF2-40B4-BE49-F238E27FC236}">
                <a16:creationId xmlns:a16="http://schemas.microsoft.com/office/drawing/2014/main" id="{02B1AD2B-A58A-734E-8793-1C01BA35034F}"/>
              </a:ext>
            </a:extLst>
          </p:cNvPr>
          <p:cNvSpPr/>
          <p:nvPr/>
        </p:nvSpPr>
        <p:spPr>
          <a:xfrm flipV="1">
            <a:off x="7237052" y="5598632"/>
            <a:ext cx="718403" cy="0"/>
          </a:xfrm>
          <a:prstGeom prst="line">
            <a:avLst/>
          </a:prstGeom>
          <a:ln w="76200">
            <a:solidFill>
              <a:schemeClr val="bg1"/>
            </a:solidFill>
            <a:miter/>
          </a:ln>
        </p:spPr>
        <p:txBody>
          <a:bodyPr lIns="45719" rIns="45719"/>
          <a:lstStyle/>
          <a:p>
            <a:pPr algn="l" defTabSz="1828583">
              <a:defRPr sz="3500">
                <a:solidFill>
                  <a:srgbClr val="5F605E"/>
                </a:solidFill>
                <a:latin typeface="Calibri"/>
                <a:ea typeface="Calibri"/>
                <a:cs typeface="Calibri"/>
                <a:sym typeface="Calibri"/>
              </a:defRPr>
            </a:pPr>
            <a:endParaRPr dirty="0"/>
          </a:p>
        </p:txBody>
      </p:sp>
      <p:sp>
        <p:nvSpPr>
          <p:cNvPr id="18" name="Gerade Verbindung 18">
            <a:extLst>
              <a:ext uri="{FF2B5EF4-FFF2-40B4-BE49-F238E27FC236}">
                <a16:creationId xmlns:a16="http://schemas.microsoft.com/office/drawing/2014/main" id="{2A2E0E2C-C177-2D4D-B033-D5A9A3CAFFB2}"/>
              </a:ext>
            </a:extLst>
          </p:cNvPr>
          <p:cNvSpPr/>
          <p:nvPr/>
        </p:nvSpPr>
        <p:spPr>
          <a:xfrm flipV="1">
            <a:off x="133203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9" name="Gerade Verbindung 18">
            <a:extLst>
              <a:ext uri="{FF2B5EF4-FFF2-40B4-BE49-F238E27FC236}">
                <a16:creationId xmlns:a16="http://schemas.microsoft.com/office/drawing/2014/main" id="{64E016F6-CEF6-F042-B1CE-1D0FA35972C3}"/>
              </a:ext>
            </a:extLst>
          </p:cNvPr>
          <p:cNvSpPr/>
          <p:nvPr/>
        </p:nvSpPr>
        <p:spPr>
          <a:xfrm flipV="1">
            <a:off x="193655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20" name="Rectangle 79">
            <a:extLst>
              <a:ext uri="{FF2B5EF4-FFF2-40B4-BE49-F238E27FC236}">
                <a16:creationId xmlns:a16="http://schemas.microsoft.com/office/drawing/2014/main" id="{BEA8DACD-6F7C-BB43-B742-3717D40FF350}"/>
              </a:ext>
            </a:extLst>
          </p:cNvPr>
          <p:cNvSpPr txBox="1"/>
          <p:nvPr/>
        </p:nvSpPr>
        <p:spPr>
          <a:xfrm>
            <a:off x="7274790" y="7891850"/>
            <a:ext cx="3663509" cy="33616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Broker, zookeeper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Producer, consumer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Topic, partition, offset</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Schema registry</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endParaRPr dirty="0">
              <a:solidFill>
                <a:schemeClr val="tx2"/>
              </a:solidFill>
            </a:endParaRPr>
          </a:p>
        </p:txBody>
      </p:sp>
    </p:spTree>
    <p:extLst>
      <p:ext uri="{BB962C8B-B14F-4D97-AF65-F5344CB8AC3E}">
        <p14:creationId xmlns:p14="http://schemas.microsoft.com/office/powerpoint/2010/main" val="4053199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2CA35D-C6B2-F5D7-0B7E-AD171C81F359}"/>
              </a:ext>
            </a:extLst>
          </p:cNvPr>
          <p:cNvSpPr>
            <a:spLocks noGrp="1"/>
          </p:cNvSpPr>
          <p:nvPr>
            <p:ph type="body" sz="quarter" idx="10"/>
          </p:nvPr>
        </p:nvSpPr>
        <p:spPr/>
        <p:txBody>
          <a:bodyPr/>
          <a:lstStyle/>
          <a:p>
            <a:r>
              <a:rPr lang="en-US" dirty="0"/>
              <a:t>Kafka basics</a:t>
            </a:r>
          </a:p>
        </p:txBody>
      </p:sp>
      <p:pic>
        <p:nvPicPr>
          <p:cNvPr id="3" name="Picture 2">
            <a:extLst>
              <a:ext uri="{FF2B5EF4-FFF2-40B4-BE49-F238E27FC236}">
                <a16:creationId xmlns:a16="http://schemas.microsoft.com/office/drawing/2014/main" id="{7CEC7C58-E8F3-0C7A-28DF-39CEA974EC70}"/>
              </a:ext>
            </a:extLst>
          </p:cNvPr>
          <p:cNvPicPr>
            <a:picLocks noChangeAspect="1"/>
          </p:cNvPicPr>
          <p:nvPr/>
        </p:nvPicPr>
        <p:blipFill>
          <a:blip r:embed="rId3"/>
          <a:stretch>
            <a:fillRect/>
          </a:stretch>
        </p:blipFill>
        <p:spPr>
          <a:xfrm>
            <a:off x="2766858" y="8730562"/>
            <a:ext cx="18850284" cy="3718175"/>
          </a:xfrm>
          <a:prstGeom prst="rect">
            <a:avLst/>
          </a:prstGeom>
        </p:spPr>
      </p:pic>
      <p:pic>
        <p:nvPicPr>
          <p:cNvPr id="4" name="Picture 3" descr="A picture containing font, graphics, logo, white&#10;&#10;Description automatically generated">
            <a:extLst>
              <a:ext uri="{FF2B5EF4-FFF2-40B4-BE49-F238E27FC236}">
                <a16:creationId xmlns:a16="http://schemas.microsoft.com/office/drawing/2014/main" id="{09597858-65E7-58F3-89B3-929CCC11F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91900" y="3714812"/>
            <a:ext cx="5486400" cy="3566160"/>
          </a:xfrm>
          <a:prstGeom prst="rect">
            <a:avLst/>
          </a:prstGeom>
        </p:spPr>
      </p:pic>
      <p:sp>
        <p:nvSpPr>
          <p:cNvPr id="5" name="Rectangle 79">
            <a:extLst>
              <a:ext uri="{FF2B5EF4-FFF2-40B4-BE49-F238E27FC236}">
                <a16:creationId xmlns:a16="http://schemas.microsoft.com/office/drawing/2014/main" id="{C33BF9F0-423B-F82B-FDDA-5E3FDA8EBBA7}"/>
              </a:ext>
            </a:extLst>
          </p:cNvPr>
          <p:cNvSpPr txBox="1"/>
          <p:nvPr/>
        </p:nvSpPr>
        <p:spPr>
          <a:xfrm>
            <a:off x="1480624" y="3714812"/>
            <a:ext cx="5644526" cy="415267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High throughput</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High scalability</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Low latency</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Permanent storage</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High scalability</a:t>
            </a:r>
          </a:p>
        </p:txBody>
      </p:sp>
      <p:sp>
        <p:nvSpPr>
          <p:cNvPr id="6" name="Rectangle 79">
            <a:extLst>
              <a:ext uri="{FF2B5EF4-FFF2-40B4-BE49-F238E27FC236}">
                <a16:creationId xmlns:a16="http://schemas.microsoft.com/office/drawing/2014/main" id="{F64B94D3-F10D-62C7-DC6F-294E8EB9756B}"/>
              </a:ext>
            </a:extLst>
          </p:cNvPr>
          <p:cNvSpPr txBox="1"/>
          <p:nvPr/>
        </p:nvSpPr>
        <p:spPr>
          <a:xfrm>
            <a:off x="6547474" y="3607580"/>
            <a:ext cx="5644526" cy="33124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Open source</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Written in Java</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Great community</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SaaS / Managed service</a:t>
            </a:r>
          </a:p>
        </p:txBody>
      </p:sp>
    </p:spTree>
    <p:extLst>
      <p:ext uri="{BB962C8B-B14F-4D97-AF65-F5344CB8AC3E}">
        <p14:creationId xmlns:p14="http://schemas.microsoft.com/office/powerpoint/2010/main" val="2625142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6389B1-30F7-7A2A-8D9A-6E695A0270E4}"/>
              </a:ext>
            </a:extLst>
          </p:cNvPr>
          <p:cNvSpPr>
            <a:spLocks noGrp="1"/>
          </p:cNvSpPr>
          <p:nvPr>
            <p:ph type="body" sz="quarter" idx="10"/>
          </p:nvPr>
        </p:nvSpPr>
        <p:spPr/>
        <p:txBody>
          <a:bodyPr/>
          <a:lstStyle/>
          <a:p>
            <a:r>
              <a:rPr lang="en-US" dirty="0"/>
              <a:t>Broker &amp; Zookeeper</a:t>
            </a:r>
          </a:p>
        </p:txBody>
      </p:sp>
      <p:sp>
        <p:nvSpPr>
          <p:cNvPr id="7" name="Rectangle 79">
            <a:extLst>
              <a:ext uri="{FF2B5EF4-FFF2-40B4-BE49-F238E27FC236}">
                <a16:creationId xmlns:a16="http://schemas.microsoft.com/office/drawing/2014/main" id="{0936A5C4-90AB-51F1-0887-60A0DA6720F0}"/>
              </a:ext>
            </a:extLst>
          </p:cNvPr>
          <p:cNvSpPr txBox="1"/>
          <p:nvPr/>
        </p:nvSpPr>
        <p:spPr>
          <a:xfrm>
            <a:off x="16874794" y="4542195"/>
            <a:ext cx="5644526" cy="33124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Broker:</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One or multiple nodes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Distributed system</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Message replication</a:t>
            </a:r>
          </a:p>
        </p:txBody>
      </p:sp>
      <p:sp>
        <p:nvSpPr>
          <p:cNvPr id="8" name="Rectangle 79">
            <a:extLst>
              <a:ext uri="{FF2B5EF4-FFF2-40B4-BE49-F238E27FC236}">
                <a16:creationId xmlns:a16="http://schemas.microsoft.com/office/drawing/2014/main" id="{07A8720E-545F-0300-6938-5F09113A39D5}"/>
              </a:ext>
            </a:extLst>
          </p:cNvPr>
          <p:cNvSpPr txBox="1"/>
          <p:nvPr/>
        </p:nvSpPr>
        <p:spPr>
          <a:xfrm>
            <a:off x="16819375" y="8317654"/>
            <a:ext cx="6979087" cy="247221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Zookeeper:</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Cluster config: brokers, topics, partitions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Offset management</a:t>
            </a:r>
          </a:p>
        </p:txBody>
      </p:sp>
      <p:pic>
        <p:nvPicPr>
          <p:cNvPr id="16" name="Picture 15">
            <a:extLst>
              <a:ext uri="{FF2B5EF4-FFF2-40B4-BE49-F238E27FC236}">
                <a16:creationId xmlns:a16="http://schemas.microsoft.com/office/drawing/2014/main" id="{ADB90ED4-BE5C-C873-94E8-D77C03E7CDF9}"/>
              </a:ext>
            </a:extLst>
          </p:cNvPr>
          <p:cNvPicPr>
            <a:picLocks noChangeAspect="1"/>
          </p:cNvPicPr>
          <p:nvPr/>
        </p:nvPicPr>
        <p:blipFill>
          <a:blip r:embed="rId3"/>
          <a:stretch>
            <a:fillRect/>
          </a:stretch>
        </p:blipFill>
        <p:spPr>
          <a:xfrm>
            <a:off x="1864680" y="3658390"/>
            <a:ext cx="13330488" cy="6885947"/>
          </a:xfrm>
          <a:prstGeom prst="rect">
            <a:avLst/>
          </a:prstGeom>
        </p:spPr>
      </p:pic>
    </p:spTree>
    <p:extLst>
      <p:ext uri="{BB962C8B-B14F-4D97-AF65-F5344CB8AC3E}">
        <p14:creationId xmlns:p14="http://schemas.microsoft.com/office/powerpoint/2010/main" val="155228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PRODYNA </a:t>
            </a:r>
            <a:r>
              <a:rPr lang="de-DE" dirty="0" err="1"/>
              <a:t>font</a:t>
            </a:r>
            <a:r>
              <a:rPr lang="de-DE" dirty="0"/>
              <a:t> </a:t>
            </a:r>
            <a:r>
              <a:rPr lang="de-DE" dirty="0" err="1"/>
              <a:t>and</a:t>
            </a:r>
            <a:r>
              <a:rPr lang="de-DE" dirty="0"/>
              <a:t> </a:t>
            </a:r>
            <a:r>
              <a:rPr lang="de-DE" dirty="0" err="1"/>
              <a:t>sizes</a:t>
            </a:r>
            <a:endParaRPr lang="de-DE" dirty="0"/>
          </a:p>
        </p:txBody>
      </p:sp>
      <p:sp>
        <p:nvSpPr>
          <p:cNvPr id="3" name="Text Placeholder 5">
            <a:extLst>
              <a:ext uri="{FF2B5EF4-FFF2-40B4-BE49-F238E27FC236}">
                <a16:creationId xmlns:a16="http://schemas.microsoft.com/office/drawing/2014/main" id="{D9F887D6-9549-6D4E-A4F7-646A7A2EA41E}"/>
              </a:ext>
            </a:extLst>
          </p:cNvPr>
          <p:cNvSpPr txBox="1">
            <a:spLocks/>
          </p:cNvSpPr>
          <p:nvPr/>
        </p:nvSpPr>
        <p:spPr>
          <a:xfrm>
            <a:off x="3757024" y="7072861"/>
            <a:ext cx="9852084" cy="2305877"/>
          </a:xfrm>
          <a:prstGeom prst="rect">
            <a:avLst/>
          </a:prstGeom>
          <a:noFill/>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7200" dirty="0">
                <a:solidFill>
                  <a:srgbClr val="000000"/>
                </a:solidFill>
                <a:latin typeface="DIN Next LT Pro Light Condensed" panose="020B0306020203050203" pitchFamily="34" charset="77"/>
              </a:rPr>
              <a:t>H2 - 72 </a:t>
            </a:r>
            <a:r>
              <a:rPr lang="de-DE" sz="7200" dirty="0" err="1">
                <a:solidFill>
                  <a:srgbClr val="000000"/>
                </a:solidFill>
                <a:latin typeface="DIN Next LT Pro Light Condensed" panose="020B0306020203050203" pitchFamily="34" charset="77"/>
              </a:rPr>
              <a:t>pt</a:t>
            </a:r>
            <a:r>
              <a:rPr lang="de-DE" sz="7200" dirty="0">
                <a:solidFill>
                  <a:srgbClr val="000000"/>
                </a:solidFill>
                <a:latin typeface="DIN Next LT Pro Light Condensed" panose="020B0306020203050203" pitchFamily="34" charset="77"/>
              </a:rPr>
              <a:t> Light Condensed</a:t>
            </a:r>
            <a:br>
              <a:rPr lang="de-DE" sz="7200" dirty="0">
                <a:solidFill>
                  <a:srgbClr val="000000"/>
                </a:solidFill>
                <a:latin typeface="DIN Next LT Pro Light Condensed" panose="020B0306020203050203" pitchFamily="34" charset="77"/>
              </a:rPr>
            </a:br>
            <a:r>
              <a:rPr lang="de-DE" sz="7200" dirty="0">
                <a:solidFill>
                  <a:srgbClr val="000000"/>
                </a:solidFill>
                <a:latin typeface="DIN Next LT Pro Condensed" panose="020B0506020203050203" pitchFamily="34" charset="77"/>
              </a:rPr>
              <a:t>H2 - 72 </a:t>
            </a:r>
            <a:r>
              <a:rPr lang="de-DE" sz="7200" dirty="0" err="1">
                <a:solidFill>
                  <a:srgbClr val="000000"/>
                </a:solidFill>
                <a:latin typeface="DIN Next LT Pro Condensed" panose="020B0506020203050203" pitchFamily="34" charset="77"/>
              </a:rPr>
              <a:t>pt</a:t>
            </a:r>
            <a:r>
              <a:rPr lang="de-DE" sz="7200" dirty="0">
                <a:solidFill>
                  <a:srgbClr val="000000"/>
                </a:solidFill>
                <a:latin typeface="DIN Next LT Pro Condensed" panose="020B0506020203050203" pitchFamily="34" charset="77"/>
              </a:rPr>
              <a:t> Condensed</a:t>
            </a:r>
          </a:p>
        </p:txBody>
      </p:sp>
      <p:sp>
        <p:nvSpPr>
          <p:cNvPr id="4" name="Text Placeholder 5">
            <a:extLst>
              <a:ext uri="{FF2B5EF4-FFF2-40B4-BE49-F238E27FC236}">
                <a16:creationId xmlns:a16="http://schemas.microsoft.com/office/drawing/2014/main" id="{0364A69A-3E59-5140-9518-13DCC0D44E1D}"/>
              </a:ext>
            </a:extLst>
          </p:cNvPr>
          <p:cNvSpPr txBox="1">
            <a:spLocks/>
          </p:cNvSpPr>
          <p:nvPr/>
        </p:nvSpPr>
        <p:spPr>
          <a:xfrm>
            <a:off x="3757024" y="4459596"/>
            <a:ext cx="9843259" cy="1906456"/>
          </a:xfrm>
          <a:prstGeom prst="rect">
            <a:avLst/>
          </a:prstGeom>
          <a:noFill/>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80000"/>
              </a:lnSpc>
            </a:pPr>
            <a:r>
              <a:rPr lang="de-DE" sz="4800" dirty="0">
                <a:solidFill>
                  <a:schemeClr val="tx2"/>
                </a:solidFill>
                <a:latin typeface="DIN Next LT Pro Condensed" panose="020B0506020203050203" pitchFamily="34" charset="77"/>
              </a:rPr>
              <a:t>DIN Next LT Pro </a:t>
            </a:r>
          </a:p>
          <a:p>
            <a:pPr>
              <a:lnSpc>
                <a:spcPct val="80000"/>
              </a:lnSpc>
            </a:pPr>
            <a:r>
              <a:rPr lang="de-DE" sz="10000" dirty="0">
                <a:solidFill>
                  <a:srgbClr val="000000"/>
                </a:solidFill>
                <a:latin typeface="DIN Next LT Pro Condensed" panose="020B0506020203050203" pitchFamily="34" charset="77"/>
              </a:rPr>
              <a:t>H1 - 100 PT Condensed</a:t>
            </a:r>
            <a:endParaRPr lang="de-DE" sz="10000" dirty="0">
              <a:solidFill>
                <a:srgbClr val="000000"/>
              </a:solidFill>
              <a:latin typeface="DIN Next LT Pro Light Condensed" panose="020B0306020203050203" pitchFamily="34" charset="77"/>
            </a:endParaRPr>
          </a:p>
        </p:txBody>
      </p:sp>
      <p:sp>
        <p:nvSpPr>
          <p:cNvPr id="5" name="Rechteck 4">
            <a:extLst>
              <a:ext uri="{FF2B5EF4-FFF2-40B4-BE49-F238E27FC236}">
                <a16:creationId xmlns:a16="http://schemas.microsoft.com/office/drawing/2014/main" id="{0012E76D-C1EA-CD4F-9447-DDE219725897}"/>
              </a:ext>
            </a:extLst>
          </p:cNvPr>
          <p:cNvSpPr/>
          <p:nvPr/>
        </p:nvSpPr>
        <p:spPr>
          <a:xfrm>
            <a:off x="15707372" y="7172179"/>
            <a:ext cx="7376390" cy="1077218"/>
          </a:xfrm>
          <a:prstGeom prst="rect">
            <a:avLst/>
          </a:prstGeom>
          <a:noFill/>
        </p:spPr>
        <p:txBody>
          <a:bodyPr wrap="square" anchor="t">
            <a:spAutoFit/>
          </a:bodyPr>
          <a:lstStyle/>
          <a:p>
            <a:pPr>
              <a:lnSpc>
                <a:spcPct val="100000"/>
              </a:lnSpc>
              <a:spcBef>
                <a:spcPts val="3200"/>
              </a:spcBef>
            </a:pPr>
            <a:r>
              <a:rPr lang="de-DE" sz="3200" dirty="0">
                <a:solidFill>
                  <a:schemeClr val="tx2"/>
                </a:solidFill>
                <a:latin typeface="DIN Next LT Pro Condensed" panose="020B0506020203050203" pitchFamily="34" charset="77"/>
              </a:rPr>
              <a:t>Body B1 - 32 </a:t>
            </a:r>
            <a:r>
              <a:rPr lang="de-DE" sz="3200" dirty="0" err="1">
                <a:solidFill>
                  <a:schemeClr val="tx2"/>
                </a:solidFill>
                <a:latin typeface="DIN Next LT Pro Condensed" panose="020B0506020203050203" pitchFamily="34" charset="77"/>
              </a:rPr>
              <a:t>pt</a:t>
            </a:r>
            <a:r>
              <a:rPr lang="de-DE" sz="3200" dirty="0">
                <a:solidFill>
                  <a:schemeClr val="tx2"/>
                </a:solidFill>
                <a:latin typeface="DIN Next LT Pro Condensed" panose="020B0506020203050203" pitchFamily="34" charset="77"/>
              </a:rPr>
              <a:t> Condensed </a:t>
            </a:r>
            <a:br>
              <a:rPr lang="de-DE" sz="3200" dirty="0">
                <a:solidFill>
                  <a:schemeClr val="tx2"/>
                </a:solidFill>
                <a:latin typeface="DIN Next LT Pro Condensed" panose="020B0506020203050203" pitchFamily="34" charset="77"/>
              </a:rPr>
            </a:br>
            <a:r>
              <a:rPr lang="de-DE" sz="3200" dirty="0">
                <a:solidFill>
                  <a:schemeClr val="tx2"/>
                </a:solidFill>
                <a:latin typeface="DIN Next LT Pro Light Condensed" panose="020B0306020203050203" pitchFamily="34" charset="77"/>
              </a:rPr>
              <a:t>Body B2 - 32 </a:t>
            </a:r>
            <a:r>
              <a:rPr lang="de-DE" sz="3200" dirty="0" err="1">
                <a:solidFill>
                  <a:schemeClr val="tx2"/>
                </a:solidFill>
                <a:latin typeface="DIN Next LT Pro Light Condensed" panose="020B0306020203050203" pitchFamily="34" charset="77"/>
              </a:rPr>
              <a:t>pt</a:t>
            </a:r>
            <a:r>
              <a:rPr lang="de-DE" sz="3200" dirty="0">
                <a:solidFill>
                  <a:schemeClr val="tx2"/>
                </a:solidFill>
                <a:latin typeface="DIN Next LT Pro Light Condensed" panose="020B0306020203050203" pitchFamily="34" charset="77"/>
              </a:rPr>
              <a:t> Light Condensed</a:t>
            </a:r>
          </a:p>
        </p:txBody>
      </p:sp>
      <p:sp>
        <p:nvSpPr>
          <p:cNvPr id="6" name="Rechteck 5">
            <a:extLst>
              <a:ext uri="{FF2B5EF4-FFF2-40B4-BE49-F238E27FC236}">
                <a16:creationId xmlns:a16="http://schemas.microsoft.com/office/drawing/2014/main" id="{0F3FEC96-25A0-5A46-832B-385D7134DBDE}"/>
              </a:ext>
            </a:extLst>
          </p:cNvPr>
          <p:cNvSpPr/>
          <p:nvPr/>
        </p:nvSpPr>
        <p:spPr>
          <a:xfrm>
            <a:off x="3757025" y="9957957"/>
            <a:ext cx="9852083" cy="1569660"/>
          </a:xfrm>
          <a:prstGeom prst="rect">
            <a:avLst/>
          </a:prstGeom>
          <a:noFill/>
        </p:spPr>
        <p:txBody>
          <a:bodyPr wrap="square" anchor="t">
            <a:spAutoFit/>
          </a:bodyPr>
          <a:lstStyle/>
          <a:p>
            <a:pPr>
              <a:spcBef>
                <a:spcPts val="3200"/>
              </a:spcBef>
            </a:pPr>
            <a:r>
              <a:rPr lang="de-DE" sz="4800" dirty="0">
                <a:solidFill>
                  <a:schemeClr val="tx2"/>
                </a:solidFill>
                <a:latin typeface="DIN Next LT Pro Condensed" panose="020B0506020203050203" pitchFamily="34" charset="77"/>
              </a:rPr>
              <a:t>H3 - 48 </a:t>
            </a:r>
            <a:r>
              <a:rPr lang="de-DE" sz="4800" dirty="0" err="1">
                <a:solidFill>
                  <a:schemeClr val="tx2"/>
                </a:solidFill>
                <a:latin typeface="DIN Next LT Pro Condensed" panose="020B0506020203050203" pitchFamily="34" charset="77"/>
              </a:rPr>
              <a:t>pt</a:t>
            </a:r>
            <a:r>
              <a:rPr lang="de-DE" sz="4800" dirty="0">
                <a:solidFill>
                  <a:schemeClr val="tx2"/>
                </a:solidFill>
                <a:latin typeface="DIN Next LT Pro Condensed" panose="020B0506020203050203" pitchFamily="34" charset="77"/>
              </a:rPr>
              <a:t> Condensed</a:t>
            </a:r>
            <a:br>
              <a:rPr lang="de-DE" sz="4800" dirty="0">
                <a:solidFill>
                  <a:schemeClr val="tx2"/>
                </a:solidFill>
                <a:latin typeface="DIN Next LT Pro Condensed" panose="020B0506020203050203" pitchFamily="34" charset="77"/>
              </a:rPr>
            </a:br>
            <a:r>
              <a:rPr lang="de-DE" sz="4800" dirty="0">
                <a:solidFill>
                  <a:schemeClr val="tx2"/>
                </a:solidFill>
                <a:latin typeface="DIN Next LT Pro Light Condensed" panose="020B0306020203050203" pitchFamily="34" charset="77"/>
              </a:rPr>
              <a:t>H3 - 48 </a:t>
            </a:r>
            <a:r>
              <a:rPr lang="de-DE" sz="4800" dirty="0" err="1">
                <a:solidFill>
                  <a:schemeClr val="tx2"/>
                </a:solidFill>
                <a:latin typeface="DIN Next LT Pro Light Condensed" panose="020B0306020203050203" pitchFamily="34" charset="77"/>
              </a:rPr>
              <a:t>pt</a:t>
            </a:r>
            <a:r>
              <a:rPr lang="de-DE" sz="4800" dirty="0">
                <a:solidFill>
                  <a:schemeClr val="tx2"/>
                </a:solidFill>
                <a:latin typeface="DIN Next LT Pro Light Condensed" panose="020B0306020203050203" pitchFamily="34" charset="77"/>
              </a:rPr>
              <a:t> Light Condensed</a:t>
            </a:r>
          </a:p>
        </p:txBody>
      </p:sp>
      <p:sp>
        <p:nvSpPr>
          <p:cNvPr id="8" name="Rechteck 7">
            <a:extLst>
              <a:ext uri="{FF2B5EF4-FFF2-40B4-BE49-F238E27FC236}">
                <a16:creationId xmlns:a16="http://schemas.microsoft.com/office/drawing/2014/main" id="{B6A95D23-C448-E949-B08D-D4EC236AEF26}"/>
              </a:ext>
            </a:extLst>
          </p:cNvPr>
          <p:cNvSpPr/>
          <p:nvPr/>
        </p:nvSpPr>
        <p:spPr>
          <a:xfrm>
            <a:off x="15707372" y="5214630"/>
            <a:ext cx="7376390" cy="1261884"/>
          </a:xfrm>
          <a:prstGeom prst="rect">
            <a:avLst/>
          </a:prstGeom>
          <a:noFill/>
        </p:spPr>
        <p:txBody>
          <a:bodyPr wrap="square" anchor="t">
            <a:spAutoFit/>
          </a:bodyPr>
          <a:lstStyle/>
          <a:p>
            <a:pPr>
              <a:spcBef>
                <a:spcPts val="3200"/>
              </a:spcBef>
            </a:pPr>
            <a:r>
              <a:rPr lang="de-DE" sz="3800" dirty="0">
                <a:solidFill>
                  <a:schemeClr val="tx2"/>
                </a:solidFill>
                <a:latin typeface="DIN Next LT Pro Condensed" panose="020B0506020203050203" pitchFamily="34" charset="77"/>
              </a:rPr>
              <a:t>Body A1 - 38 </a:t>
            </a:r>
            <a:r>
              <a:rPr lang="de-DE" sz="3800" dirty="0" err="1">
                <a:solidFill>
                  <a:schemeClr val="tx2"/>
                </a:solidFill>
                <a:latin typeface="DIN Next LT Pro Condensed" panose="020B0506020203050203" pitchFamily="34" charset="77"/>
              </a:rPr>
              <a:t>pt</a:t>
            </a:r>
            <a:r>
              <a:rPr lang="de-DE" sz="3800" dirty="0">
                <a:solidFill>
                  <a:schemeClr val="tx2"/>
                </a:solidFill>
                <a:latin typeface="DIN Next LT Pro Condensed" panose="020B0506020203050203" pitchFamily="34" charset="77"/>
              </a:rPr>
              <a:t> Condensed</a:t>
            </a:r>
            <a:br>
              <a:rPr lang="de-DE" sz="3800" dirty="0">
                <a:solidFill>
                  <a:schemeClr val="tx2"/>
                </a:solidFill>
                <a:latin typeface="DIN Next LT Pro Condensed" panose="020B0506020203050203" pitchFamily="34" charset="77"/>
              </a:rPr>
            </a:br>
            <a:r>
              <a:rPr lang="de-DE" sz="3800" dirty="0">
                <a:solidFill>
                  <a:schemeClr val="tx2"/>
                </a:solidFill>
                <a:latin typeface="DIN Next LT Pro Light Condensed" panose="020B0306020203050203" pitchFamily="34" charset="77"/>
              </a:rPr>
              <a:t>Body A2 - 38 </a:t>
            </a:r>
            <a:r>
              <a:rPr lang="de-DE" sz="3800" dirty="0" err="1">
                <a:solidFill>
                  <a:schemeClr val="tx2"/>
                </a:solidFill>
                <a:latin typeface="DIN Next LT Pro Light Condensed" panose="020B0306020203050203" pitchFamily="34" charset="77"/>
              </a:rPr>
              <a:t>pt</a:t>
            </a:r>
            <a:r>
              <a:rPr lang="de-DE" sz="3800" dirty="0">
                <a:solidFill>
                  <a:schemeClr val="tx2"/>
                </a:solidFill>
                <a:latin typeface="DIN Next LT Pro Light Condensed" panose="020B0306020203050203" pitchFamily="34" charset="77"/>
              </a:rPr>
              <a:t> Light Condensed</a:t>
            </a:r>
          </a:p>
        </p:txBody>
      </p:sp>
      <p:sp>
        <p:nvSpPr>
          <p:cNvPr id="9" name="Rechteck 8">
            <a:extLst>
              <a:ext uri="{FF2B5EF4-FFF2-40B4-BE49-F238E27FC236}">
                <a16:creationId xmlns:a16="http://schemas.microsoft.com/office/drawing/2014/main" id="{6AB2A4A1-A491-9444-90A2-807E50D92CBA}"/>
              </a:ext>
            </a:extLst>
          </p:cNvPr>
          <p:cNvSpPr/>
          <p:nvPr/>
        </p:nvSpPr>
        <p:spPr>
          <a:xfrm>
            <a:off x="15707372" y="10696899"/>
            <a:ext cx="7376390" cy="707886"/>
          </a:xfrm>
          <a:prstGeom prst="rect">
            <a:avLst/>
          </a:prstGeom>
          <a:noFill/>
        </p:spPr>
        <p:txBody>
          <a:bodyPr wrap="square" anchor="t">
            <a:spAutoFit/>
          </a:bodyPr>
          <a:lstStyle/>
          <a:p>
            <a:pPr>
              <a:lnSpc>
                <a:spcPct val="100000"/>
              </a:lnSpc>
              <a:spcBef>
                <a:spcPts val="3200"/>
              </a:spcBef>
            </a:pPr>
            <a:r>
              <a:rPr lang="de-DE" sz="2000" dirty="0">
                <a:solidFill>
                  <a:schemeClr val="tx2"/>
                </a:solidFill>
                <a:latin typeface="DIN Next LT Pro Condensed" panose="020B0506020203050203" pitchFamily="34" charset="77"/>
              </a:rPr>
              <a:t>Body D1 - 20 </a:t>
            </a:r>
            <a:r>
              <a:rPr lang="de-DE" sz="2000" dirty="0" err="1">
                <a:solidFill>
                  <a:schemeClr val="tx2"/>
                </a:solidFill>
                <a:latin typeface="DIN Next LT Pro Condensed" panose="020B0506020203050203" pitchFamily="34" charset="77"/>
              </a:rPr>
              <a:t>pt</a:t>
            </a:r>
            <a:r>
              <a:rPr lang="de-DE" sz="2000" dirty="0">
                <a:solidFill>
                  <a:schemeClr val="tx2"/>
                </a:solidFill>
                <a:latin typeface="DIN Next LT Pro Condensed" panose="020B0506020203050203" pitchFamily="34" charset="77"/>
              </a:rPr>
              <a:t> Condensed </a:t>
            </a:r>
            <a:br>
              <a:rPr lang="de-DE" sz="2000" dirty="0">
                <a:solidFill>
                  <a:schemeClr val="tx2"/>
                </a:solidFill>
                <a:latin typeface="DIN Next LT Pro Condensed" panose="020B0506020203050203" pitchFamily="34" charset="77"/>
              </a:rPr>
            </a:br>
            <a:r>
              <a:rPr lang="de-DE" sz="2000" dirty="0">
                <a:solidFill>
                  <a:schemeClr val="tx2"/>
                </a:solidFill>
                <a:latin typeface="DIN Next LT Pro Light Condensed" panose="020B0306020203050203" pitchFamily="34" charset="77"/>
              </a:rPr>
              <a:t>Body D1 - 20 </a:t>
            </a:r>
            <a:r>
              <a:rPr lang="de-DE" sz="2000" dirty="0" err="1">
                <a:solidFill>
                  <a:schemeClr val="tx2"/>
                </a:solidFill>
                <a:latin typeface="DIN Next LT Pro Light Condensed" panose="020B0306020203050203" pitchFamily="34" charset="77"/>
              </a:rPr>
              <a:t>pt</a:t>
            </a:r>
            <a:r>
              <a:rPr lang="de-DE" sz="2000" dirty="0">
                <a:solidFill>
                  <a:schemeClr val="tx2"/>
                </a:solidFill>
                <a:latin typeface="DIN Next LT Pro Light Condensed" panose="020B0306020203050203" pitchFamily="34" charset="77"/>
              </a:rPr>
              <a:t> Light Condensed</a:t>
            </a:r>
          </a:p>
        </p:txBody>
      </p:sp>
      <p:sp>
        <p:nvSpPr>
          <p:cNvPr id="11" name="Rechteck 10">
            <a:extLst>
              <a:ext uri="{FF2B5EF4-FFF2-40B4-BE49-F238E27FC236}">
                <a16:creationId xmlns:a16="http://schemas.microsoft.com/office/drawing/2014/main" id="{5640638F-E6E0-F341-BFC1-12B9E5EDCCE1}"/>
              </a:ext>
            </a:extLst>
          </p:cNvPr>
          <p:cNvSpPr/>
          <p:nvPr/>
        </p:nvSpPr>
        <p:spPr>
          <a:xfrm>
            <a:off x="15707372" y="9001463"/>
            <a:ext cx="7376390" cy="923330"/>
          </a:xfrm>
          <a:prstGeom prst="rect">
            <a:avLst/>
          </a:prstGeom>
          <a:noFill/>
        </p:spPr>
        <p:txBody>
          <a:bodyPr wrap="square" anchor="t">
            <a:spAutoFit/>
          </a:bodyPr>
          <a:lstStyle/>
          <a:p>
            <a:pPr>
              <a:lnSpc>
                <a:spcPct val="100000"/>
              </a:lnSpc>
              <a:spcBef>
                <a:spcPts val="3200"/>
              </a:spcBef>
            </a:pPr>
            <a:r>
              <a:rPr lang="de-DE" sz="2700" dirty="0">
                <a:solidFill>
                  <a:schemeClr val="tx2"/>
                </a:solidFill>
                <a:latin typeface="DIN Next LT Pro Condensed" panose="020B0506020203050203" pitchFamily="34" charset="77"/>
              </a:rPr>
              <a:t>Body C1 - 27 </a:t>
            </a:r>
            <a:r>
              <a:rPr lang="de-DE" sz="2700" dirty="0" err="1">
                <a:solidFill>
                  <a:schemeClr val="tx2"/>
                </a:solidFill>
                <a:latin typeface="DIN Next LT Pro Condensed" panose="020B0506020203050203" pitchFamily="34" charset="77"/>
              </a:rPr>
              <a:t>pt</a:t>
            </a:r>
            <a:r>
              <a:rPr lang="de-DE" sz="2700" dirty="0">
                <a:solidFill>
                  <a:schemeClr val="tx2"/>
                </a:solidFill>
                <a:latin typeface="DIN Next LT Pro Condensed" panose="020B0506020203050203" pitchFamily="34" charset="77"/>
              </a:rPr>
              <a:t> Condensed </a:t>
            </a:r>
            <a:br>
              <a:rPr lang="de-DE" sz="2700" dirty="0">
                <a:solidFill>
                  <a:schemeClr val="tx2"/>
                </a:solidFill>
                <a:latin typeface="DIN Next LT Pro Condensed" panose="020B0506020203050203" pitchFamily="34" charset="77"/>
              </a:rPr>
            </a:br>
            <a:r>
              <a:rPr lang="de-DE" sz="2700" dirty="0">
                <a:solidFill>
                  <a:schemeClr val="tx2"/>
                </a:solidFill>
                <a:latin typeface="DIN Next LT Pro Light Condensed" panose="020B0306020203050203" pitchFamily="34" charset="77"/>
              </a:rPr>
              <a:t>Body C1 - 27 </a:t>
            </a:r>
            <a:r>
              <a:rPr lang="de-DE" sz="2700" dirty="0" err="1">
                <a:solidFill>
                  <a:schemeClr val="tx2"/>
                </a:solidFill>
                <a:latin typeface="DIN Next LT Pro Light Condensed" panose="020B0306020203050203" pitchFamily="34" charset="77"/>
              </a:rPr>
              <a:t>pt</a:t>
            </a:r>
            <a:r>
              <a:rPr lang="de-DE" sz="2700" dirty="0">
                <a:solidFill>
                  <a:schemeClr val="tx2"/>
                </a:solidFill>
                <a:latin typeface="DIN Next LT Pro Light Condensed" panose="020B0306020203050203" pitchFamily="34" charset="77"/>
              </a:rPr>
              <a:t> Light Condensed</a:t>
            </a:r>
          </a:p>
        </p:txBody>
      </p:sp>
    </p:spTree>
    <p:extLst>
      <p:ext uri="{BB962C8B-B14F-4D97-AF65-F5344CB8AC3E}">
        <p14:creationId xmlns:p14="http://schemas.microsoft.com/office/powerpoint/2010/main" val="3615109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E023B5-768B-2D4D-D339-7C8E6AF24D8F}"/>
              </a:ext>
            </a:extLst>
          </p:cNvPr>
          <p:cNvSpPr>
            <a:spLocks noGrp="1"/>
          </p:cNvSpPr>
          <p:nvPr>
            <p:ph type="body" sz="quarter" idx="10"/>
          </p:nvPr>
        </p:nvSpPr>
        <p:spPr/>
        <p:txBody>
          <a:bodyPr/>
          <a:lstStyle/>
          <a:p>
            <a:r>
              <a:rPr lang="en-US" dirty="0"/>
              <a:t>Topic, Producer, Consumer</a:t>
            </a:r>
          </a:p>
        </p:txBody>
      </p:sp>
      <p:pic>
        <p:nvPicPr>
          <p:cNvPr id="9" name="Picture 8">
            <a:extLst>
              <a:ext uri="{FF2B5EF4-FFF2-40B4-BE49-F238E27FC236}">
                <a16:creationId xmlns:a16="http://schemas.microsoft.com/office/drawing/2014/main" id="{FF2BC448-DEB3-9215-2277-7936E5CCF87A}"/>
              </a:ext>
            </a:extLst>
          </p:cNvPr>
          <p:cNvPicPr>
            <a:picLocks noChangeAspect="1"/>
          </p:cNvPicPr>
          <p:nvPr/>
        </p:nvPicPr>
        <p:blipFill>
          <a:blip r:embed="rId3"/>
          <a:stretch>
            <a:fillRect/>
          </a:stretch>
        </p:blipFill>
        <p:spPr>
          <a:xfrm>
            <a:off x="1542235" y="3345871"/>
            <a:ext cx="21192582" cy="6026729"/>
          </a:xfrm>
          <a:prstGeom prst="rect">
            <a:avLst/>
          </a:prstGeom>
        </p:spPr>
      </p:pic>
    </p:spTree>
    <p:extLst>
      <p:ext uri="{BB962C8B-B14F-4D97-AF65-F5344CB8AC3E}">
        <p14:creationId xmlns:p14="http://schemas.microsoft.com/office/powerpoint/2010/main" val="607320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E023B5-768B-2D4D-D339-7C8E6AF24D8F}"/>
              </a:ext>
            </a:extLst>
          </p:cNvPr>
          <p:cNvSpPr>
            <a:spLocks noGrp="1"/>
          </p:cNvSpPr>
          <p:nvPr>
            <p:ph type="body" sz="quarter" idx="10"/>
          </p:nvPr>
        </p:nvSpPr>
        <p:spPr/>
        <p:txBody>
          <a:bodyPr/>
          <a:lstStyle/>
          <a:p>
            <a:r>
              <a:rPr lang="en-US" dirty="0"/>
              <a:t>Consumer groups</a:t>
            </a:r>
          </a:p>
        </p:txBody>
      </p:sp>
      <p:sp>
        <p:nvSpPr>
          <p:cNvPr id="7" name="Rectangle 79">
            <a:extLst>
              <a:ext uri="{FF2B5EF4-FFF2-40B4-BE49-F238E27FC236}">
                <a16:creationId xmlns:a16="http://schemas.microsoft.com/office/drawing/2014/main" id="{8519D6DA-940C-D255-6323-B4D53E9ED1A9}"/>
              </a:ext>
            </a:extLst>
          </p:cNvPr>
          <p:cNvSpPr txBox="1"/>
          <p:nvPr/>
        </p:nvSpPr>
        <p:spPr>
          <a:xfrm>
            <a:off x="13849349" y="10748562"/>
            <a:ext cx="9203155" cy="247221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Consumer group:</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ex.  Topic with 12 partitions -&gt; 12 or less consumers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More than 12 -&gt; idle consumer</a:t>
            </a:r>
          </a:p>
        </p:txBody>
      </p:sp>
      <p:pic>
        <p:nvPicPr>
          <p:cNvPr id="8" name="Picture 7">
            <a:extLst>
              <a:ext uri="{FF2B5EF4-FFF2-40B4-BE49-F238E27FC236}">
                <a16:creationId xmlns:a16="http://schemas.microsoft.com/office/drawing/2014/main" id="{A977904E-9357-EA16-AB16-D1E15D0CD8F9}"/>
              </a:ext>
            </a:extLst>
          </p:cNvPr>
          <p:cNvPicPr>
            <a:picLocks noChangeAspect="1"/>
          </p:cNvPicPr>
          <p:nvPr/>
        </p:nvPicPr>
        <p:blipFill>
          <a:blip r:embed="rId3"/>
          <a:stretch>
            <a:fillRect/>
          </a:stretch>
        </p:blipFill>
        <p:spPr>
          <a:xfrm>
            <a:off x="1794000" y="2855090"/>
            <a:ext cx="20357139" cy="7303605"/>
          </a:xfrm>
          <a:prstGeom prst="rect">
            <a:avLst/>
          </a:prstGeom>
        </p:spPr>
      </p:pic>
    </p:spTree>
    <p:extLst>
      <p:ext uri="{BB962C8B-B14F-4D97-AF65-F5344CB8AC3E}">
        <p14:creationId xmlns:p14="http://schemas.microsoft.com/office/powerpoint/2010/main" val="592848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E03706-F118-6EBF-ABD7-258D85B6EEE7}"/>
              </a:ext>
            </a:extLst>
          </p:cNvPr>
          <p:cNvSpPr>
            <a:spLocks noGrp="1"/>
          </p:cNvSpPr>
          <p:nvPr>
            <p:ph type="body" sz="quarter" idx="10"/>
          </p:nvPr>
        </p:nvSpPr>
        <p:spPr/>
        <p:txBody>
          <a:bodyPr/>
          <a:lstStyle/>
          <a:p>
            <a:r>
              <a:rPr lang="en-US" dirty="0"/>
              <a:t>Topic, partition, offset</a:t>
            </a:r>
          </a:p>
        </p:txBody>
      </p:sp>
      <p:sp>
        <p:nvSpPr>
          <p:cNvPr id="5" name="Rectangle 79">
            <a:extLst>
              <a:ext uri="{FF2B5EF4-FFF2-40B4-BE49-F238E27FC236}">
                <a16:creationId xmlns:a16="http://schemas.microsoft.com/office/drawing/2014/main" id="{F34EEFE6-0BDD-FE94-DA7B-40C93B014372}"/>
              </a:ext>
            </a:extLst>
          </p:cNvPr>
          <p:cNvSpPr txBox="1"/>
          <p:nvPr/>
        </p:nvSpPr>
        <p:spPr>
          <a:xfrm>
            <a:off x="16295077" y="4542195"/>
            <a:ext cx="6733365" cy="415267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Ordered sequence of events (messages)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Messages won’t get deleted </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Auto commit vs manual ack</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Last committed offset</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Initial read – earliest vs latest</a:t>
            </a:r>
          </a:p>
        </p:txBody>
      </p:sp>
      <p:pic>
        <p:nvPicPr>
          <p:cNvPr id="9" name="Picture 8">
            <a:extLst>
              <a:ext uri="{FF2B5EF4-FFF2-40B4-BE49-F238E27FC236}">
                <a16:creationId xmlns:a16="http://schemas.microsoft.com/office/drawing/2014/main" id="{51264D5C-E1C0-5DEB-CA7A-FA1C250F5940}"/>
              </a:ext>
            </a:extLst>
          </p:cNvPr>
          <p:cNvPicPr>
            <a:picLocks noChangeAspect="1"/>
          </p:cNvPicPr>
          <p:nvPr/>
        </p:nvPicPr>
        <p:blipFill>
          <a:blip r:embed="rId3"/>
          <a:stretch>
            <a:fillRect/>
          </a:stretch>
        </p:blipFill>
        <p:spPr>
          <a:xfrm>
            <a:off x="2478505" y="3834073"/>
            <a:ext cx="11758863" cy="6047853"/>
          </a:xfrm>
          <a:prstGeom prst="rect">
            <a:avLst/>
          </a:prstGeom>
        </p:spPr>
      </p:pic>
    </p:spTree>
    <p:extLst>
      <p:ext uri="{BB962C8B-B14F-4D97-AF65-F5344CB8AC3E}">
        <p14:creationId xmlns:p14="http://schemas.microsoft.com/office/powerpoint/2010/main" val="3260341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1C9CE6-3963-5E1B-43E5-58FBEDCF43AD}"/>
              </a:ext>
            </a:extLst>
          </p:cNvPr>
          <p:cNvSpPr>
            <a:spLocks noGrp="1"/>
          </p:cNvSpPr>
          <p:nvPr>
            <p:ph type="body" sz="quarter" idx="10"/>
          </p:nvPr>
        </p:nvSpPr>
        <p:spPr/>
        <p:txBody>
          <a:bodyPr/>
          <a:lstStyle/>
          <a:p>
            <a:r>
              <a:rPr lang="en-US" dirty="0"/>
              <a:t>Schema registry</a:t>
            </a:r>
          </a:p>
        </p:txBody>
      </p:sp>
      <p:pic>
        <p:nvPicPr>
          <p:cNvPr id="7" name="Picture 6">
            <a:extLst>
              <a:ext uri="{FF2B5EF4-FFF2-40B4-BE49-F238E27FC236}">
                <a16:creationId xmlns:a16="http://schemas.microsoft.com/office/drawing/2014/main" id="{7ECF796F-BAEA-ACAD-668E-F6D5661952A3}"/>
              </a:ext>
            </a:extLst>
          </p:cNvPr>
          <p:cNvPicPr>
            <a:picLocks noChangeAspect="1"/>
          </p:cNvPicPr>
          <p:nvPr/>
        </p:nvPicPr>
        <p:blipFill>
          <a:blip r:embed="rId3"/>
          <a:stretch>
            <a:fillRect/>
          </a:stretch>
        </p:blipFill>
        <p:spPr>
          <a:xfrm>
            <a:off x="3044968" y="2574757"/>
            <a:ext cx="18294064" cy="7796464"/>
          </a:xfrm>
          <a:prstGeom prst="rect">
            <a:avLst/>
          </a:prstGeom>
        </p:spPr>
      </p:pic>
      <p:sp>
        <p:nvSpPr>
          <p:cNvPr id="5" name="Rectangle 79">
            <a:extLst>
              <a:ext uri="{FF2B5EF4-FFF2-40B4-BE49-F238E27FC236}">
                <a16:creationId xmlns:a16="http://schemas.microsoft.com/office/drawing/2014/main" id="{67AF609E-3A07-2CF1-3D34-6DE41D63BA17}"/>
              </a:ext>
            </a:extLst>
          </p:cNvPr>
          <p:cNvSpPr txBox="1"/>
          <p:nvPr/>
        </p:nvSpPr>
        <p:spPr>
          <a:xfrm>
            <a:off x="17594487" y="9522689"/>
            <a:ext cx="6224243" cy="33124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Compatibility check</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Versioning </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Evolution</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Data validation </a:t>
            </a:r>
          </a:p>
        </p:txBody>
      </p:sp>
    </p:spTree>
    <p:extLst>
      <p:ext uri="{BB962C8B-B14F-4D97-AF65-F5344CB8AC3E}">
        <p14:creationId xmlns:p14="http://schemas.microsoft.com/office/powerpoint/2010/main" val="2601738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7">
            <a:extLst>
              <a:ext uri="{FF2B5EF4-FFF2-40B4-BE49-F238E27FC236}">
                <a16:creationId xmlns:a16="http://schemas.microsoft.com/office/drawing/2014/main" id="{B849F8DA-C192-CD42-A360-F2243F83E787}"/>
              </a:ext>
            </a:extLst>
          </p:cNvPr>
          <p:cNvSpPr/>
          <p:nvPr/>
        </p:nvSpPr>
        <p:spPr>
          <a:xfrm rot="10800000">
            <a:off x="18286969"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3" name="Freeform 27">
            <a:extLst>
              <a:ext uri="{FF2B5EF4-FFF2-40B4-BE49-F238E27FC236}">
                <a16:creationId xmlns:a16="http://schemas.microsoft.com/office/drawing/2014/main" id="{534E0E9A-9B80-034C-ADDB-BFC58D0C4E81}"/>
              </a:ext>
            </a:extLst>
          </p:cNvPr>
          <p:cNvSpPr/>
          <p:nvPr/>
        </p:nvSpPr>
        <p:spPr>
          <a:xfrm rot="10800000">
            <a:off x="6095808"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 name="Freeform 27">
            <a:extLst>
              <a:ext uri="{FF2B5EF4-FFF2-40B4-BE49-F238E27FC236}">
                <a16:creationId xmlns:a16="http://schemas.microsoft.com/office/drawing/2014/main" id="{0EA5B5FB-4AED-C746-941C-EDAB77BCD7B6}"/>
              </a:ext>
            </a:extLst>
          </p:cNvPr>
          <p:cNvSpPr/>
          <p:nvPr/>
        </p:nvSpPr>
        <p:spPr>
          <a:xfrm rot="10800000">
            <a:off x="12192000" y="0"/>
            <a:ext cx="6096000" cy="13716000"/>
          </a:xfrm>
          <a:prstGeom prst="rect">
            <a:avLst/>
          </a:prstGeom>
          <a:solidFill>
            <a:schemeClr val="tx2"/>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a:p>
        </p:txBody>
      </p:sp>
      <p:sp>
        <p:nvSpPr>
          <p:cNvPr id="3" name="Freeform 27">
            <a:extLst>
              <a:ext uri="{FF2B5EF4-FFF2-40B4-BE49-F238E27FC236}">
                <a16:creationId xmlns:a16="http://schemas.microsoft.com/office/drawing/2014/main" id="{0FF0501C-4F76-1E4F-AD11-251EA221919E}"/>
              </a:ext>
            </a:extLst>
          </p:cNvPr>
          <p:cNvSpPr/>
          <p:nvPr/>
        </p:nvSpPr>
        <p:spPr>
          <a:xfrm rot="10800000">
            <a:off x="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4" name="Rounded Rectangle 78">
            <a:extLst>
              <a:ext uri="{FF2B5EF4-FFF2-40B4-BE49-F238E27FC236}">
                <a16:creationId xmlns:a16="http://schemas.microsoft.com/office/drawing/2014/main" id="{73CD172B-8016-5D48-8108-40A37BA652E8}"/>
              </a:ext>
            </a:extLst>
          </p:cNvPr>
          <p:cNvSpPr txBox="1"/>
          <p:nvPr/>
        </p:nvSpPr>
        <p:spPr>
          <a:xfrm>
            <a:off x="1094216" y="6342670"/>
            <a:ext cx="3540593" cy="738664"/>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en-US" sz="4800" dirty="0">
                <a:solidFill>
                  <a:schemeClr val="tx2"/>
                </a:solidFill>
                <a:latin typeface="DIN Next LT Pro Condensed" panose="020B0506020203050203" pitchFamily="34" charset="77"/>
                <a:sym typeface="DIN Next LT Pro Condensed"/>
              </a:rPr>
              <a:t>Introduction</a:t>
            </a:r>
            <a:endParaRPr sz="4800" dirty="0">
              <a:solidFill>
                <a:schemeClr val="tx2"/>
              </a:solidFill>
              <a:latin typeface="DIN Next LT Pro Condensed" panose="020B0506020203050203" pitchFamily="34" charset="77"/>
              <a:sym typeface="DIN Next LT Pro Condensed"/>
            </a:endParaRPr>
          </a:p>
        </p:txBody>
      </p:sp>
      <p:sp>
        <p:nvSpPr>
          <p:cNvPr id="5" name="Rectangle 79">
            <a:extLst>
              <a:ext uri="{FF2B5EF4-FFF2-40B4-BE49-F238E27FC236}">
                <a16:creationId xmlns:a16="http://schemas.microsoft.com/office/drawing/2014/main" id="{3263FCF4-167F-A94A-9DA3-6DAEF90F4D00}"/>
              </a:ext>
            </a:extLst>
          </p:cNvPr>
          <p:cNvSpPr txBox="1"/>
          <p:nvPr/>
        </p:nvSpPr>
        <p:spPr>
          <a:xfrm>
            <a:off x="1088452" y="7909345"/>
            <a:ext cx="3552123" cy="132113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About us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Event driven development</a:t>
            </a:r>
          </a:p>
        </p:txBody>
      </p:sp>
      <p:sp>
        <p:nvSpPr>
          <p:cNvPr id="6" name="Rectangle: Rounded Corners 18">
            <a:extLst>
              <a:ext uri="{FF2B5EF4-FFF2-40B4-BE49-F238E27FC236}">
                <a16:creationId xmlns:a16="http://schemas.microsoft.com/office/drawing/2014/main" id="{A90B69EE-224B-7F49-9851-5A00D48B457D}"/>
              </a:ext>
            </a:extLst>
          </p:cNvPr>
          <p:cNvSpPr txBox="1"/>
          <p:nvPr/>
        </p:nvSpPr>
        <p:spPr>
          <a:xfrm>
            <a:off x="1054162" y="4077662"/>
            <a:ext cx="3280694"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01</a:t>
            </a:r>
          </a:p>
        </p:txBody>
      </p:sp>
      <p:sp>
        <p:nvSpPr>
          <p:cNvPr id="7" name="Rounded Rectangle 78">
            <a:extLst>
              <a:ext uri="{FF2B5EF4-FFF2-40B4-BE49-F238E27FC236}">
                <a16:creationId xmlns:a16="http://schemas.microsoft.com/office/drawing/2014/main" id="{02A0ABB9-1A75-BE46-86A0-642223845671}"/>
              </a:ext>
            </a:extLst>
          </p:cNvPr>
          <p:cNvSpPr txBox="1"/>
          <p:nvPr/>
        </p:nvSpPr>
        <p:spPr>
          <a:xfrm>
            <a:off x="7237052" y="6342670"/>
            <a:ext cx="3514434"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sym typeface="DIN Next LT Pro Condensed"/>
              </a:rPr>
              <a:t>Kafka basics</a:t>
            </a:r>
            <a:endParaRPr sz="4800" dirty="0">
              <a:solidFill>
                <a:schemeClr val="tx2"/>
              </a:solidFill>
              <a:latin typeface="DIN Next LT Pro Condensed" panose="020B0506020203050203" pitchFamily="34" charset="77"/>
              <a:sym typeface="DIN Next LT Pro Condensed"/>
            </a:endParaRPr>
          </a:p>
        </p:txBody>
      </p:sp>
      <p:sp>
        <p:nvSpPr>
          <p:cNvPr id="8" name="Rectangle: Rounded Corners 23">
            <a:extLst>
              <a:ext uri="{FF2B5EF4-FFF2-40B4-BE49-F238E27FC236}">
                <a16:creationId xmlns:a16="http://schemas.microsoft.com/office/drawing/2014/main" id="{49C20C0B-2A4D-C749-BA58-D58F6E3372B3}"/>
              </a:ext>
            </a:extLst>
          </p:cNvPr>
          <p:cNvSpPr txBox="1"/>
          <p:nvPr/>
        </p:nvSpPr>
        <p:spPr>
          <a:xfrm>
            <a:off x="7196997"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02</a:t>
            </a:r>
          </a:p>
        </p:txBody>
      </p:sp>
      <p:sp>
        <p:nvSpPr>
          <p:cNvPr id="9" name="Rounded Rectangle 78">
            <a:extLst>
              <a:ext uri="{FF2B5EF4-FFF2-40B4-BE49-F238E27FC236}">
                <a16:creationId xmlns:a16="http://schemas.microsoft.com/office/drawing/2014/main" id="{8FD7E13B-A31E-0A42-8913-925C1B913447}"/>
              </a:ext>
            </a:extLst>
          </p:cNvPr>
          <p:cNvSpPr txBox="1"/>
          <p:nvPr/>
        </p:nvSpPr>
        <p:spPr>
          <a:xfrm>
            <a:off x="13308128" y="6342670"/>
            <a:ext cx="367452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bg1"/>
                </a:solidFill>
                <a:latin typeface="DIN Next LT Pro Condensed" panose="020B0506020203050203" pitchFamily="34" charset="77"/>
                <a:ea typeface="DIN Next LT Pro Condensed"/>
                <a:cs typeface="DIN Next LT Pro Condensed"/>
                <a:sym typeface="DIN Next LT Pro Condensed"/>
              </a:rPr>
              <a:t>Demo</a:t>
            </a:r>
          </a:p>
        </p:txBody>
      </p:sp>
      <p:sp>
        <p:nvSpPr>
          <p:cNvPr id="10" name="Rectangle 79">
            <a:extLst>
              <a:ext uri="{FF2B5EF4-FFF2-40B4-BE49-F238E27FC236}">
                <a16:creationId xmlns:a16="http://schemas.microsoft.com/office/drawing/2014/main" id="{297D8455-D6C9-CD4D-B33F-10B93175C649}"/>
              </a:ext>
            </a:extLst>
          </p:cNvPr>
          <p:cNvSpPr txBox="1"/>
          <p:nvPr/>
        </p:nvSpPr>
        <p:spPr>
          <a:xfrm>
            <a:off x="13302366" y="7891850"/>
            <a:ext cx="3663509" cy="26815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Java 17</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Spring boot 3</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Spring kafka</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Avro</a:t>
            </a:r>
          </a:p>
        </p:txBody>
      </p:sp>
      <p:sp>
        <p:nvSpPr>
          <p:cNvPr id="11" name="Rectangle: Rounded Corners 31">
            <a:extLst>
              <a:ext uri="{FF2B5EF4-FFF2-40B4-BE49-F238E27FC236}">
                <a16:creationId xmlns:a16="http://schemas.microsoft.com/office/drawing/2014/main" id="{83107E97-38D7-EC49-9937-0BE47ADC64C4}"/>
              </a:ext>
            </a:extLst>
          </p:cNvPr>
          <p:cNvSpPr txBox="1"/>
          <p:nvPr/>
        </p:nvSpPr>
        <p:spPr>
          <a:xfrm>
            <a:off x="13268075"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bg1"/>
                </a:solidFill>
                <a:latin typeface="DIN Next LT Pro Condensed" panose="020B0506020203050203" pitchFamily="34" charset="77"/>
              </a:rPr>
              <a:t>03</a:t>
            </a:r>
          </a:p>
        </p:txBody>
      </p:sp>
      <p:sp>
        <p:nvSpPr>
          <p:cNvPr id="12" name="Rounded Rectangle 78">
            <a:extLst>
              <a:ext uri="{FF2B5EF4-FFF2-40B4-BE49-F238E27FC236}">
                <a16:creationId xmlns:a16="http://schemas.microsoft.com/office/drawing/2014/main" id="{4FB53AC7-47CB-A842-B3F1-431218E15BA5}"/>
              </a:ext>
            </a:extLst>
          </p:cNvPr>
          <p:cNvSpPr txBox="1"/>
          <p:nvPr/>
        </p:nvSpPr>
        <p:spPr>
          <a:xfrm>
            <a:off x="19402896" y="6342670"/>
            <a:ext cx="354059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Conclusion</a:t>
            </a:r>
          </a:p>
        </p:txBody>
      </p:sp>
      <p:sp>
        <p:nvSpPr>
          <p:cNvPr id="13" name="Rectangle 79">
            <a:extLst>
              <a:ext uri="{FF2B5EF4-FFF2-40B4-BE49-F238E27FC236}">
                <a16:creationId xmlns:a16="http://schemas.microsoft.com/office/drawing/2014/main" id="{F44F3E47-08AA-3240-913C-CD332396DEFC}"/>
              </a:ext>
            </a:extLst>
          </p:cNvPr>
          <p:cNvSpPr txBox="1"/>
          <p:nvPr/>
        </p:nvSpPr>
        <p:spPr>
          <a:xfrm>
            <a:off x="19397130" y="7891850"/>
            <a:ext cx="3258415" cy="6409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Pros / cons</a:t>
            </a:r>
          </a:p>
        </p:txBody>
      </p:sp>
      <p:sp>
        <p:nvSpPr>
          <p:cNvPr id="14" name="Rectangle: Rounded Corners 35">
            <a:extLst>
              <a:ext uri="{FF2B5EF4-FFF2-40B4-BE49-F238E27FC236}">
                <a16:creationId xmlns:a16="http://schemas.microsoft.com/office/drawing/2014/main" id="{BE6CE49F-79EF-7440-A215-9465B53AB89E}"/>
              </a:ext>
            </a:extLst>
          </p:cNvPr>
          <p:cNvSpPr txBox="1"/>
          <p:nvPr/>
        </p:nvSpPr>
        <p:spPr>
          <a:xfrm>
            <a:off x="19362841"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04</a:t>
            </a:r>
          </a:p>
        </p:txBody>
      </p:sp>
      <p:sp>
        <p:nvSpPr>
          <p:cNvPr id="15" name="what women thinks">
            <a:extLst>
              <a:ext uri="{FF2B5EF4-FFF2-40B4-BE49-F238E27FC236}">
                <a16:creationId xmlns:a16="http://schemas.microsoft.com/office/drawing/2014/main" id="{820A5E22-1349-3041-9F80-C356A94AFB05}"/>
              </a:ext>
            </a:extLst>
          </p:cNvPr>
          <p:cNvSpPr txBox="1"/>
          <p:nvPr/>
        </p:nvSpPr>
        <p:spPr>
          <a:xfrm>
            <a:off x="1054162" y="1038193"/>
            <a:ext cx="5124318" cy="11274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1828583">
              <a:lnSpc>
                <a:spcPct val="90000"/>
              </a:lnSpc>
              <a:defRPr sz="7200">
                <a:latin typeface="DIN Next LT Pro Light Condensed"/>
                <a:ea typeface="DIN Next LT Pro Light Condensed"/>
                <a:cs typeface="DIN Next LT Pro Light Condensed"/>
                <a:sym typeface="DIN Next LT Pro Light Condensed"/>
              </a:defRPr>
            </a:lvl1pPr>
          </a:lstStyle>
          <a:p>
            <a:r>
              <a:rPr dirty="0">
                <a:solidFill>
                  <a:schemeClr val="bg1"/>
                </a:solidFill>
              </a:rPr>
              <a:t>Agenda</a:t>
            </a:r>
          </a:p>
        </p:txBody>
      </p:sp>
      <p:sp>
        <p:nvSpPr>
          <p:cNvPr id="16" name="Gerade Verbindung 18">
            <a:extLst>
              <a:ext uri="{FF2B5EF4-FFF2-40B4-BE49-F238E27FC236}">
                <a16:creationId xmlns:a16="http://schemas.microsoft.com/office/drawing/2014/main" id="{E4F375B4-835A-9840-B342-142B7E93CD6B}"/>
              </a:ext>
            </a:extLst>
          </p:cNvPr>
          <p:cNvSpPr/>
          <p:nvPr/>
        </p:nvSpPr>
        <p:spPr>
          <a:xfrm flipV="1">
            <a:off x="1088451" y="5598632"/>
            <a:ext cx="718403" cy="0"/>
          </a:xfrm>
          <a:prstGeom prst="line">
            <a:avLst/>
          </a:prstGeom>
          <a:ln w="76200">
            <a:solidFill>
              <a:schemeClr val="tx2"/>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7" name="Gerade Verbindung 18">
            <a:extLst>
              <a:ext uri="{FF2B5EF4-FFF2-40B4-BE49-F238E27FC236}">
                <a16:creationId xmlns:a16="http://schemas.microsoft.com/office/drawing/2014/main" id="{02B1AD2B-A58A-734E-8793-1C01BA35034F}"/>
              </a:ext>
            </a:extLst>
          </p:cNvPr>
          <p:cNvSpPr/>
          <p:nvPr/>
        </p:nvSpPr>
        <p:spPr>
          <a:xfrm flipV="1">
            <a:off x="7237052" y="5598632"/>
            <a:ext cx="718403" cy="0"/>
          </a:xfrm>
          <a:prstGeom prst="line">
            <a:avLst/>
          </a:prstGeom>
          <a:ln w="76200">
            <a:solidFill>
              <a:schemeClr val="tx2"/>
            </a:solidFill>
            <a:miter/>
          </a:ln>
        </p:spPr>
        <p:txBody>
          <a:bodyPr lIns="45719" rIns="45719"/>
          <a:lstStyle/>
          <a:p>
            <a:pPr algn="l" defTabSz="1828583">
              <a:defRPr sz="3500">
                <a:solidFill>
                  <a:srgbClr val="5F605E"/>
                </a:solidFill>
                <a:latin typeface="Calibri"/>
                <a:ea typeface="Calibri"/>
                <a:cs typeface="Calibri"/>
                <a:sym typeface="Calibri"/>
              </a:defRPr>
            </a:pPr>
            <a:endParaRPr dirty="0"/>
          </a:p>
        </p:txBody>
      </p:sp>
      <p:sp>
        <p:nvSpPr>
          <p:cNvPr id="18" name="Gerade Verbindung 18">
            <a:extLst>
              <a:ext uri="{FF2B5EF4-FFF2-40B4-BE49-F238E27FC236}">
                <a16:creationId xmlns:a16="http://schemas.microsoft.com/office/drawing/2014/main" id="{2A2E0E2C-C177-2D4D-B033-D5A9A3CAFFB2}"/>
              </a:ext>
            </a:extLst>
          </p:cNvPr>
          <p:cNvSpPr/>
          <p:nvPr/>
        </p:nvSpPr>
        <p:spPr>
          <a:xfrm flipV="1">
            <a:off x="13320352" y="5598632"/>
            <a:ext cx="718403" cy="0"/>
          </a:xfrm>
          <a:prstGeom prst="line">
            <a:avLst/>
          </a:prstGeom>
          <a:ln w="76200">
            <a:solidFill>
              <a:schemeClr val="bg1"/>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9" name="Gerade Verbindung 18">
            <a:extLst>
              <a:ext uri="{FF2B5EF4-FFF2-40B4-BE49-F238E27FC236}">
                <a16:creationId xmlns:a16="http://schemas.microsoft.com/office/drawing/2014/main" id="{64E016F6-CEF6-F042-B1CE-1D0FA35972C3}"/>
              </a:ext>
            </a:extLst>
          </p:cNvPr>
          <p:cNvSpPr/>
          <p:nvPr/>
        </p:nvSpPr>
        <p:spPr>
          <a:xfrm flipV="1">
            <a:off x="193655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20" name="Rectangle 79">
            <a:extLst>
              <a:ext uri="{FF2B5EF4-FFF2-40B4-BE49-F238E27FC236}">
                <a16:creationId xmlns:a16="http://schemas.microsoft.com/office/drawing/2014/main" id="{BEA8DACD-6F7C-BB43-B742-3717D40FF350}"/>
              </a:ext>
            </a:extLst>
          </p:cNvPr>
          <p:cNvSpPr txBox="1"/>
          <p:nvPr/>
        </p:nvSpPr>
        <p:spPr>
          <a:xfrm>
            <a:off x="7274790" y="7891850"/>
            <a:ext cx="3663509" cy="33616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Broker, zookeeper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Producer, consumer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Topic, partition, offset</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Schema registry</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endParaRPr dirty="0">
              <a:solidFill>
                <a:schemeClr val="tx2"/>
              </a:solidFill>
            </a:endParaRPr>
          </a:p>
        </p:txBody>
      </p:sp>
    </p:spTree>
    <p:extLst>
      <p:ext uri="{BB962C8B-B14F-4D97-AF65-F5344CB8AC3E}">
        <p14:creationId xmlns:p14="http://schemas.microsoft.com/office/powerpoint/2010/main" val="4292065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3B9B826-E2CB-B34F-93A4-402B81BD3267}"/>
              </a:ext>
            </a:extLst>
          </p:cNvPr>
          <p:cNvSpPr>
            <a:spLocks noGrp="1"/>
          </p:cNvSpPr>
          <p:nvPr>
            <p:ph type="body" sz="quarter" idx="17"/>
          </p:nvPr>
        </p:nvSpPr>
        <p:spPr/>
        <p:txBody>
          <a:bodyPr/>
          <a:lstStyle/>
          <a:p>
            <a:r>
              <a:rPr lang="de-DE" dirty="0"/>
              <a:t>Demo time :)</a:t>
            </a:r>
          </a:p>
        </p:txBody>
      </p:sp>
    </p:spTree>
    <p:extLst>
      <p:ext uri="{BB962C8B-B14F-4D97-AF65-F5344CB8AC3E}">
        <p14:creationId xmlns:p14="http://schemas.microsoft.com/office/powerpoint/2010/main" val="1498329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7">
            <a:extLst>
              <a:ext uri="{FF2B5EF4-FFF2-40B4-BE49-F238E27FC236}">
                <a16:creationId xmlns:a16="http://schemas.microsoft.com/office/drawing/2014/main" id="{B849F8DA-C192-CD42-A360-F2243F83E787}"/>
              </a:ext>
            </a:extLst>
          </p:cNvPr>
          <p:cNvSpPr/>
          <p:nvPr/>
        </p:nvSpPr>
        <p:spPr>
          <a:xfrm rot="10800000">
            <a:off x="18286969" y="0"/>
            <a:ext cx="6096000" cy="13716000"/>
          </a:xfrm>
          <a:prstGeom prst="rect">
            <a:avLst/>
          </a:prstGeom>
          <a:solidFill>
            <a:schemeClr val="tx2"/>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3" name="Freeform 27">
            <a:extLst>
              <a:ext uri="{FF2B5EF4-FFF2-40B4-BE49-F238E27FC236}">
                <a16:creationId xmlns:a16="http://schemas.microsoft.com/office/drawing/2014/main" id="{534E0E9A-9B80-034C-ADDB-BFC58D0C4E81}"/>
              </a:ext>
            </a:extLst>
          </p:cNvPr>
          <p:cNvSpPr/>
          <p:nvPr/>
        </p:nvSpPr>
        <p:spPr>
          <a:xfrm rot="10800000">
            <a:off x="6095808"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 name="Freeform 27">
            <a:extLst>
              <a:ext uri="{FF2B5EF4-FFF2-40B4-BE49-F238E27FC236}">
                <a16:creationId xmlns:a16="http://schemas.microsoft.com/office/drawing/2014/main" id="{0EA5B5FB-4AED-C746-941C-EDAB77BCD7B6}"/>
              </a:ext>
            </a:extLst>
          </p:cNvPr>
          <p:cNvSpPr/>
          <p:nvPr/>
        </p:nvSpPr>
        <p:spPr>
          <a:xfrm rot="10800000">
            <a:off x="1219200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a:p>
        </p:txBody>
      </p:sp>
      <p:sp>
        <p:nvSpPr>
          <p:cNvPr id="3" name="Freeform 27">
            <a:extLst>
              <a:ext uri="{FF2B5EF4-FFF2-40B4-BE49-F238E27FC236}">
                <a16:creationId xmlns:a16="http://schemas.microsoft.com/office/drawing/2014/main" id="{0FF0501C-4F76-1E4F-AD11-251EA221919E}"/>
              </a:ext>
            </a:extLst>
          </p:cNvPr>
          <p:cNvSpPr/>
          <p:nvPr/>
        </p:nvSpPr>
        <p:spPr>
          <a:xfrm rot="10800000">
            <a:off x="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4" name="Rounded Rectangle 78">
            <a:extLst>
              <a:ext uri="{FF2B5EF4-FFF2-40B4-BE49-F238E27FC236}">
                <a16:creationId xmlns:a16="http://schemas.microsoft.com/office/drawing/2014/main" id="{73CD172B-8016-5D48-8108-40A37BA652E8}"/>
              </a:ext>
            </a:extLst>
          </p:cNvPr>
          <p:cNvSpPr txBox="1"/>
          <p:nvPr/>
        </p:nvSpPr>
        <p:spPr>
          <a:xfrm>
            <a:off x="1094216" y="6342670"/>
            <a:ext cx="3540593" cy="738664"/>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en-US" sz="4800" dirty="0">
                <a:solidFill>
                  <a:schemeClr val="tx2"/>
                </a:solidFill>
                <a:latin typeface="DIN Next LT Pro Condensed" panose="020B0506020203050203" pitchFamily="34" charset="77"/>
                <a:sym typeface="DIN Next LT Pro Condensed"/>
              </a:rPr>
              <a:t>Introduction</a:t>
            </a:r>
            <a:endParaRPr sz="4800" dirty="0">
              <a:solidFill>
                <a:schemeClr val="tx2"/>
              </a:solidFill>
              <a:latin typeface="DIN Next LT Pro Condensed" panose="020B0506020203050203" pitchFamily="34" charset="77"/>
              <a:sym typeface="DIN Next LT Pro Condensed"/>
            </a:endParaRPr>
          </a:p>
        </p:txBody>
      </p:sp>
      <p:sp>
        <p:nvSpPr>
          <p:cNvPr id="5" name="Rectangle 79">
            <a:extLst>
              <a:ext uri="{FF2B5EF4-FFF2-40B4-BE49-F238E27FC236}">
                <a16:creationId xmlns:a16="http://schemas.microsoft.com/office/drawing/2014/main" id="{3263FCF4-167F-A94A-9DA3-6DAEF90F4D00}"/>
              </a:ext>
            </a:extLst>
          </p:cNvPr>
          <p:cNvSpPr txBox="1"/>
          <p:nvPr/>
        </p:nvSpPr>
        <p:spPr>
          <a:xfrm>
            <a:off x="1088452" y="7909345"/>
            <a:ext cx="3552123" cy="132113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About us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Event driven development</a:t>
            </a:r>
          </a:p>
        </p:txBody>
      </p:sp>
      <p:sp>
        <p:nvSpPr>
          <p:cNvPr id="6" name="Rectangle: Rounded Corners 18">
            <a:extLst>
              <a:ext uri="{FF2B5EF4-FFF2-40B4-BE49-F238E27FC236}">
                <a16:creationId xmlns:a16="http://schemas.microsoft.com/office/drawing/2014/main" id="{A90B69EE-224B-7F49-9851-5A00D48B457D}"/>
              </a:ext>
            </a:extLst>
          </p:cNvPr>
          <p:cNvSpPr txBox="1"/>
          <p:nvPr/>
        </p:nvSpPr>
        <p:spPr>
          <a:xfrm>
            <a:off x="1054162" y="4077662"/>
            <a:ext cx="3280694"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01</a:t>
            </a:r>
          </a:p>
        </p:txBody>
      </p:sp>
      <p:sp>
        <p:nvSpPr>
          <p:cNvPr id="7" name="Rounded Rectangle 78">
            <a:extLst>
              <a:ext uri="{FF2B5EF4-FFF2-40B4-BE49-F238E27FC236}">
                <a16:creationId xmlns:a16="http://schemas.microsoft.com/office/drawing/2014/main" id="{02A0ABB9-1A75-BE46-86A0-642223845671}"/>
              </a:ext>
            </a:extLst>
          </p:cNvPr>
          <p:cNvSpPr txBox="1"/>
          <p:nvPr/>
        </p:nvSpPr>
        <p:spPr>
          <a:xfrm>
            <a:off x="7237052" y="6342670"/>
            <a:ext cx="3514434"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sym typeface="DIN Next LT Pro Condensed"/>
              </a:rPr>
              <a:t>Kafka basics</a:t>
            </a:r>
            <a:endParaRPr sz="4800" dirty="0">
              <a:solidFill>
                <a:schemeClr val="tx2"/>
              </a:solidFill>
              <a:latin typeface="DIN Next LT Pro Condensed" panose="020B0506020203050203" pitchFamily="34" charset="77"/>
              <a:sym typeface="DIN Next LT Pro Condensed"/>
            </a:endParaRPr>
          </a:p>
        </p:txBody>
      </p:sp>
      <p:sp>
        <p:nvSpPr>
          <p:cNvPr id="8" name="Rectangle: Rounded Corners 23">
            <a:extLst>
              <a:ext uri="{FF2B5EF4-FFF2-40B4-BE49-F238E27FC236}">
                <a16:creationId xmlns:a16="http://schemas.microsoft.com/office/drawing/2014/main" id="{49C20C0B-2A4D-C749-BA58-D58F6E3372B3}"/>
              </a:ext>
            </a:extLst>
          </p:cNvPr>
          <p:cNvSpPr txBox="1"/>
          <p:nvPr/>
        </p:nvSpPr>
        <p:spPr>
          <a:xfrm>
            <a:off x="7196997"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02</a:t>
            </a:r>
          </a:p>
        </p:txBody>
      </p:sp>
      <p:sp>
        <p:nvSpPr>
          <p:cNvPr id="9" name="Rounded Rectangle 78">
            <a:extLst>
              <a:ext uri="{FF2B5EF4-FFF2-40B4-BE49-F238E27FC236}">
                <a16:creationId xmlns:a16="http://schemas.microsoft.com/office/drawing/2014/main" id="{8FD7E13B-A31E-0A42-8913-925C1B913447}"/>
              </a:ext>
            </a:extLst>
          </p:cNvPr>
          <p:cNvSpPr txBox="1"/>
          <p:nvPr/>
        </p:nvSpPr>
        <p:spPr>
          <a:xfrm>
            <a:off x="13308128" y="6342670"/>
            <a:ext cx="367452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Demo</a:t>
            </a:r>
          </a:p>
        </p:txBody>
      </p:sp>
      <p:sp>
        <p:nvSpPr>
          <p:cNvPr id="10" name="Rectangle 79">
            <a:extLst>
              <a:ext uri="{FF2B5EF4-FFF2-40B4-BE49-F238E27FC236}">
                <a16:creationId xmlns:a16="http://schemas.microsoft.com/office/drawing/2014/main" id="{297D8455-D6C9-CD4D-B33F-10B93175C649}"/>
              </a:ext>
            </a:extLst>
          </p:cNvPr>
          <p:cNvSpPr txBox="1"/>
          <p:nvPr/>
        </p:nvSpPr>
        <p:spPr>
          <a:xfrm>
            <a:off x="13302366" y="7891850"/>
            <a:ext cx="3663509" cy="26815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Java 17</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boot 3</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kafka</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Avro</a:t>
            </a:r>
          </a:p>
        </p:txBody>
      </p:sp>
      <p:sp>
        <p:nvSpPr>
          <p:cNvPr id="11" name="Rectangle: Rounded Corners 31">
            <a:extLst>
              <a:ext uri="{FF2B5EF4-FFF2-40B4-BE49-F238E27FC236}">
                <a16:creationId xmlns:a16="http://schemas.microsoft.com/office/drawing/2014/main" id="{83107E97-38D7-EC49-9937-0BE47ADC64C4}"/>
              </a:ext>
            </a:extLst>
          </p:cNvPr>
          <p:cNvSpPr txBox="1"/>
          <p:nvPr/>
        </p:nvSpPr>
        <p:spPr>
          <a:xfrm>
            <a:off x="13268075"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03</a:t>
            </a:r>
          </a:p>
        </p:txBody>
      </p:sp>
      <p:sp>
        <p:nvSpPr>
          <p:cNvPr id="12" name="Rounded Rectangle 78">
            <a:extLst>
              <a:ext uri="{FF2B5EF4-FFF2-40B4-BE49-F238E27FC236}">
                <a16:creationId xmlns:a16="http://schemas.microsoft.com/office/drawing/2014/main" id="{4FB53AC7-47CB-A842-B3F1-431218E15BA5}"/>
              </a:ext>
            </a:extLst>
          </p:cNvPr>
          <p:cNvSpPr txBox="1"/>
          <p:nvPr/>
        </p:nvSpPr>
        <p:spPr>
          <a:xfrm>
            <a:off x="19402896" y="6342670"/>
            <a:ext cx="354059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bg1"/>
                </a:solidFill>
                <a:latin typeface="DIN Next LT Pro Condensed" panose="020B0506020203050203" pitchFamily="34" charset="77"/>
                <a:ea typeface="DIN Next LT Pro Condensed"/>
                <a:cs typeface="DIN Next LT Pro Condensed"/>
                <a:sym typeface="DIN Next LT Pro Condensed"/>
              </a:rPr>
              <a:t>Conclusion</a:t>
            </a:r>
          </a:p>
        </p:txBody>
      </p:sp>
      <p:sp>
        <p:nvSpPr>
          <p:cNvPr id="13" name="Rectangle 79">
            <a:extLst>
              <a:ext uri="{FF2B5EF4-FFF2-40B4-BE49-F238E27FC236}">
                <a16:creationId xmlns:a16="http://schemas.microsoft.com/office/drawing/2014/main" id="{F44F3E47-08AA-3240-913C-CD332396DEFC}"/>
              </a:ext>
            </a:extLst>
          </p:cNvPr>
          <p:cNvSpPr txBox="1"/>
          <p:nvPr/>
        </p:nvSpPr>
        <p:spPr>
          <a:xfrm>
            <a:off x="19397130" y="7891850"/>
            <a:ext cx="3258415" cy="6409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Pros / cons</a:t>
            </a:r>
          </a:p>
        </p:txBody>
      </p:sp>
      <p:sp>
        <p:nvSpPr>
          <p:cNvPr id="14" name="Rectangle: Rounded Corners 35">
            <a:extLst>
              <a:ext uri="{FF2B5EF4-FFF2-40B4-BE49-F238E27FC236}">
                <a16:creationId xmlns:a16="http://schemas.microsoft.com/office/drawing/2014/main" id="{BE6CE49F-79EF-7440-A215-9465B53AB89E}"/>
              </a:ext>
            </a:extLst>
          </p:cNvPr>
          <p:cNvSpPr txBox="1"/>
          <p:nvPr/>
        </p:nvSpPr>
        <p:spPr>
          <a:xfrm>
            <a:off x="19362841"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bg1"/>
                </a:solidFill>
                <a:latin typeface="DIN Next LT Pro Condensed" panose="020B0506020203050203" pitchFamily="34" charset="77"/>
              </a:rPr>
              <a:t>04</a:t>
            </a:r>
          </a:p>
        </p:txBody>
      </p:sp>
      <p:sp>
        <p:nvSpPr>
          <p:cNvPr id="15" name="what women thinks">
            <a:extLst>
              <a:ext uri="{FF2B5EF4-FFF2-40B4-BE49-F238E27FC236}">
                <a16:creationId xmlns:a16="http://schemas.microsoft.com/office/drawing/2014/main" id="{820A5E22-1349-3041-9F80-C356A94AFB05}"/>
              </a:ext>
            </a:extLst>
          </p:cNvPr>
          <p:cNvSpPr txBox="1"/>
          <p:nvPr/>
        </p:nvSpPr>
        <p:spPr>
          <a:xfrm>
            <a:off x="1054162" y="1038193"/>
            <a:ext cx="5124318" cy="11274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1828583">
              <a:lnSpc>
                <a:spcPct val="90000"/>
              </a:lnSpc>
              <a:defRPr sz="7200">
                <a:latin typeface="DIN Next LT Pro Light Condensed"/>
                <a:ea typeface="DIN Next LT Pro Light Condensed"/>
                <a:cs typeface="DIN Next LT Pro Light Condensed"/>
                <a:sym typeface="DIN Next LT Pro Light Condensed"/>
              </a:defRPr>
            </a:lvl1pPr>
          </a:lstStyle>
          <a:p>
            <a:r>
              <a:rPr dirty="0">
                <a:solidFill>
                  <a:schemeClr val="bg1"/>
                </a:solidFill>
              </a:rPr>
              <a:t>Agenda</a:t>
            </a:r>
          </a:p>
        </p:txBody>
      </p:sp>
      <p:sp>
        <p:nvSpPr>
          <p:cNvPr id="16" name="Gerade Verbindung 18">
            <a:extLst>
              <a:ext uri="{FF2B5EF4-FFF2-40B4-BE49-F238E27FC236}">
                <a16:creationId xmlns:a16="http://schemas.microsoft.com/office/drawing/2014/main" id="{E4F375B4-835A-9840-B342-142B7E93CD6B}"/>
              </a:ext>
            </a:extLst>
          </p:cNvPr>
          <p:cNvSpPr/>
          <p:nvPr/>
        </p:nvSpPr>
        <p:spPr>
          <a:xfrm flipV="1">
            <a:off x="1088451" y="5598632"/>
            <a:ext cx="718403" cy="0"/>
          </a:xfrm>
          <a:prstGeom prst="line">
            <a:avLst/>
          </a:prstGeom>
          <a:ln w="76200">
            <a:solidFill>
              <a:schemeClr val="tx2"/>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7" name="Gerade Verbindung 18">
            <a:extLst>
              <a:ext uri="{FF2B5EF4-FFF2-40B4-BE49-F238E27FC236}">
                <a16:creationId xmlns:a16="http://schemas.microsoft.com/office/drawing/2014/main" id="{02B1AD2B-A58A-734E-8793-1C01BA35034F}"/>
              </a:ext>
            </a:extLst>
          </p:cNvPr>
          <p:cNvSpPr/>
          <p:nvPr/>
        </p:nvSpPr>
        <p:spPr>
          <a:xfrm flipV="1">
            <a:off x="7237052" y="5598632"/>
            <a:ext cx="718403" cy="0"/>
          </a:xfrm>
          <a:prstGeom prst="line">
            <a:avLst/>
          </a:prstGeom>
          <a:ln w="76200">
            <a:solidFill>
              <a:schemeClr val="tx2"/>
            </a:solidFill>
            <a:miter/>
          </a:ln>
        </p:spPr>
        <p:txBody>
          <a:bodyPr lIns="45719" rIns="45719"/>
          <a:lstStyle/>
          <a:p>
            <a:pPr algn="l" defTabSz="1828583">
              <a:defRPr sz="3500">
                <a:solidFill>
                  <a:srgbClr val="5F605E"/>
                </a:solidFill>
                <a:latin typeface="Calibri"/>
                <a:ea typeface="Calibri"/>
                <a:cs typeface="Calibri"/>
                <a:sym typeface="Calibri"/>
              </a:defRPr>
            </a:pPr>
            <a:endParaRPr dirty="0"/>
          </a:p>
        </p:txBody>
      </p:sp>
      <p:sp>
        <p:nvSpPr>
          <p:cNvPr id="18" name="Gerade Verbindung 18">
            <a:extLst>
              <a:ext uri="{FF2B5EF4-FFF2-40B4-BE49-F238E27FC236}">
                <a16:creationId xmlns:a16="http://schemas.microsoft.com/office/drawing/2014/main" id="{2A2E0E2C-C177-2D4D-B033-D5A9A3CAFFB2}"/>
              </a:ext>
            </a:extLst>
          </p:cNvPr>
          <p:cNvSpPr/>
          <p:nvPr/>
        </p:nvSpPr>
        <p:spPr>
          <a:xfrm flipV="1">
            <a:off x="13320352" y="5598632"/>
            <a:ext cx="718403" cy="0"/>
          </a:xfrm>
          <a:prstGeom prst="line">
            <a:avLst/>
          </a:prstGeom>
          <a:ln w="76200">
            <a:solidFill>
              <a:schemeClr val="tx2"/>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9" name="Gerade Verbindung 18">
            <a:extLst>
              <a:ext uri="{FF2B5EF4-FFF2-40B4-BE49-F238E27FC236}">
                <a16:creationId xmlns:a16="http://schemas.microsoft.com/office/drawing/2014/main" id="{64E016F6-CEF6-F042-B1CE-1D0FA35972C3}"/>
              </a:ext>
            </a:extLst>
          </p:cNvPr>
          <p:cNvSpPr/>
          <p:nvPr/>
        </p:nvSpPr>
        <p:spPr>
          <a:xfrm flipV="1">
            <a:off x="19365552" y="5598632"/>
            <a:ext cx="718403" cy="0"/>
          </a:xfrm>
          <a:prstGeom prst="line">
            <a:avLst/>
          </a:prstGeom>
          <a:ln w="76200">
            <a:solidFill>
              <a:schemeClr val="bg1"/>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20" name="Rectangle 79">
            <a:extLst>
              <a:ext uri="{FF2B5EF4-FFF2-40B4-BE49-F238E27FC236}">
                <a16:creationId xmlns:a16="http://schemas.microsoft.com/office/drawing/2014/main" id="{BEA8DACD-6F7C-BB43-B742-3717D40FF350}"/>
              </a:ext>
            </a:extLst>
          </p:cNvPr>
          <p:cNvSpPr txBox="1"/>
          <p:nvPr/>
        </p:nvSpPr>
        <p:spPr>
          <a:xfrm>
            <a:off x="7274790" y="7891850"/>
            <a:ext cx="3663509" cy="33616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Broker, zookeeper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Producer, consumer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Topic, partition, offset</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Schema registry</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endParaRPr dirty="0">
              <a:solidFill>
                <a:schemeClr val="tx2"/>
              </a:solidFill>
            </a:endParaRPr>
          </a:p>
        </p:txBody>
      </p:sp>
    </p:spTree>
    <p:extLst>
      <p:ext uri="{BB962C8B-B14F-4D97-AF65-F5344CB8AC3E}">
        <p14:creationId xmlns:p14="http://schemas.microsoft.com/office/powerpoint/2010/main" val="1655477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C22F40-07EC-CC16-A26B-4AB2B9A6945C}"/>
              </a:ext>
            </a:extLst>
          </p:cNvPr>
          <p:cNvSpPr>
            <a:spLocks noGrp="1"/>
          </p:cNvSpPr>
          <p:nvPr>
            <p:ph type="body" sz="quarter" idx="10"/>
          </p:nvPr>
        </p:nvSpPr>
        <p:spPr/>
        <p:txBody>
          <a:bodyPr/>
          <a:lstStyle/>
          <a:p>
            <a:r>
              <a:rPr lang="en-US" dirty="0"/>
              <a:t>Pros / cons</a:t>
            </a:r>
          </a:p>
        </p:txBody>
      </p:sp>
      <p:cxnSp>
        <p:nvCxnSpPr>
          <p:cNvPr id="3" name="Straight Connector 10">
            <a:extLst>
              <a:ext uri="{FF2B5EF4-FFF2-40B4-BE49-F238E27FC236}">
                <a16:creationId xmlns:a16="http://schemas.microsoft.com/office/drawing/2014/main" id="{4ECF24E7-74ED-BD4B-D7E1-7E59F808DB43}"/>
              </a:ext>
            </a:extLst>
          </p:cNvPr>
          <p:cNvCxnSpPr>
            <a:cxnSpLocks/>
          </p:cNvCxnSpPr>
          <p:nvPr/>
        </p:nvCxnSpPr>
        <p:spPr>
          <a:xfrm>
            <a:off x="12192000" y="3431566"/>
            <a:ext cx="0" cy="6852868"/>
          </a:xfrm>
          <a:prstGeom prst="line">
            <a:avLst/>
          </a:prstGeom>
          <a:ln w="76200" cmpd="sng">
            <a:solidFill>
              <a:srgbClr val="000000"/>
            </a:solidFill>
            <a:prstDash val="solid"/>
          </a:ln>
        </p:spPr>
        <p:style>
          <a:lnRef idx="2">
            <a:schemeClr val="dk1"/>
          </a:lnRef>
          <a:fillRef idx="0">
            <a:schemeClr val="dk1"/>
          </a:fillRef>
          <a:effectRef idx="1">
            <a:schemeClr val="dk1"/>
          </a:effectRef>
          <a:fontRef idx="minor">
            <a:schemeClr val="tx1"/>
          </a:fontRef>
        </p:style>
      </p:cxnSp>
      <p:sp>
        <p:nvSpPr>
          <p:cNvPr id="5" name="Rectangle 79">
            <a:extLst>
              <a:ext uri="{FF2B5EF4-FFF2-40B4-BE49-F238E27FC236}">
                <a16:creationId xmlns:a16="http://schemas.microsoft.com/office/drawing/2014/main" id="{2EADD1EC-10D9-A22E-4039-DEDA82000F52}"/>
              </a:ext>
            </a:extLst>
          </p:cNvPr>
          <p:cNvSpPr txBox="1"/>
          <p:nvPr/>
        </p:nvSpPr>
        <p:spPr>
          <a:xfrm>
            <a:off x="5125457" y="4277500"/>
            <a:ext cx="7066544" cy="415267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High throughput, low latency</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Scalability </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Durability</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Flexibility</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Real time data processing</a:t>
            </a:r>
          </a:p>
        </p:txBody>
      </p:sp>
      <p:sp>
        <p:nvSpPr>
          <p:cNvPr id="6" name="Rectangle 79">
            <a:extLst>
              <a:ext uri="{FF2B5EF4-FFF2-40B4-BE49-F238E27FC236}">
                <a16:creationId xmlns:a16="http://schemas.microsoft.com/office/drawing/2014/main" id="{16D38DC5-6D90-28E0-7D2D-6576A6A11EB4}"/>
              </a:ext>
            </a:extLst>
          </p:cNvPr>
          <p:cNvSpPr txBox="1"/>
          <p:nvPr/>
        </p:nvSpPr>
        <p:spPr>
          <a:xfrm>
            <a:off x="14319738" y="4277500"/>
            <a:ext cx="6733365" cy="33124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Complex setup of a cluster</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High resource usage </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Potential data loss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Integration challenges</a:t>
            </a:r>
          </a:p>
        </p:txBody>
      </p:sp>
    </p:spTree>
    <p:extLst>
      <p:ext uri="{BB962C8B-B14F-4D97-AF65-F5344CB8AC3E}">
        <p14:creationId xmlns:p14="http://schemas.microsoft.com/office/powerpoint/2010/main" val="1755829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EC751E-FAEE-2F5E-F239-66A5024358D7}"/>
              </a:ext>
            </a:extLst>
          </p:cNvPr>
          <p:cNvSpPr>
            <a:spLocks noGrp="1"/>
          </p:cNvSpPr>
          <p:nvPr>
            <p:ph type="body" sz="quarter" idx="10"/>
          </p:nvPr>
        </p:nvSpPr>
        <p:spPr/>
        <p:txBody>
          <a:bodyPr/>
          <a:lstStyle/>
          <a:p>
            <a:r>
              <a:rPr lang="en-US" dirty="0"/>
              <a:t>Useful links</a:t>
            </a:r>
          </a:p>
        </p:txBody>
      </p:sp>
      <p:sp>
        <p:nvSpPr>
          <p:cNvPr id="3" name="Text Placeholder 2">
            <a:extLst>
              <a:ext uri="{FF2B5EF4-FFF2-40B4-BE49-F238E27FC236}">
                <a16:creationId xmlns:a16="http://schemas.microsoft.com/office/drawing/2014/main" id="{E2EB82D0-2701-02A8-DC18-131D23569C65}"/>
              </a:ext>
            </a:extLst>
          </p:cNvPr>
          <p:cNvSpPr>
            <a:spLocks noGrp="1"/>
          </p:cNvSpPr>
          <p:nvPr>
            <p:ph type="body" sz="quarter" idx="18"/>
          </p:nvPr>
        </p:nvSpPr>
        <p:spPr/>
        <p:txBody>
          <a:bodyPr/>
          <a:lstStyle/>
          <a:p>
            <a:r>
              <a:rPr lang="en-US" dirty="0">
                <a:hlinkClick r:id="rId2"/>
              </a:rPr>
              <a:t>https://kafka.apache.org/documentation/</a:t>
            </a:r>
            <a:endParaRPr lang="en-US" dirty="0"/>
          </a:p>
          <a:p>
            <a:r>
              <a:rPr lang="en-US" dirty="0">
                <a:hlinkClick r:id="rId3"/>
              </a:rPr>
              <a:t>https://docs.spring.io/spring-kafka/reference/html/</a:t>
            </a:r>
            <a:endParaRPr lang="en-US" dirty="0"/>
          </a:p>
          <a:p>
            <a:r>
              <a:rPr lang="en-US" dirty="0">
                <a:hlinkClick r:id="rId4"/>
              </a:rPr>
              <a:t>https://avro.apache.org/docs/1.11.1/</a:t>
            </a:r>
            <a:endParaRPr lang="en-US" dirty="0"/>
          </a:p>
          <a:p>
            <a:r>
              <a:rPr lang="en-US" dirty="0">
                <a:hlinkClick r:id="rId5"/>
              </a:rPr>
              <a:t>https://github.com/confluentinc/examples</a:t>
            </a:r>
            <a:endParaRPr lang="en-US" dirty="0"/>
          </a:p>
          <a:p>
            <a:r>
              <a:rPr lang="en-US" dirty="0">
                <a:hlinkClick r:id="rId6"/>
              </a:rPr>
              <a:t>https://developer.confluent.io/get-started/spring-boot/#client-examples-java-springboot</a:t>
            </a:r>
            <a:endParaRPr lang="en-US" dirty="0"/>
          </a:p>
          <a:p>
            <a:endParaRPr lang="en-US" dirty="0"/>
          </a:p>
          <a:p>
            <a:r>
              <a:rPr lang="en-US" dirty="0">
                <a:hlinkClick r:id="rId7"/>
              </a:rPr>
              <a:t>https://github.com/PRODYNA/insights-kafka-demo</a:t>
            </a: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1636916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BCB088C-1650-6047-A47B-C8CE3757FD3D}"/>
              </a:ext>
            </a:extLst>
          </p:cNvPr>
          <p:cNvSpPr>
            <a:spLocks noGrp="1"/>
          </p:cNvSpPr>
          <p:nvPr>
            <p:ph type="body" sz="quarter" idx="17"/>
          </p:nvPr>
        </p:nvSpPr>
        <p:spPr/>
        <p:txBody>
          <a:bodyPr/>
          <a:lstStyle/>
          <a:p>
            <a:r>
              <a:rPr lang="de-DE" dirty="0" err="1"/>
              <a:t>Any</a:t>
            </a:r>
            <a:r>
              <a:rPr lang="de-DE" dirty="0"/>
              <a:t> </a:t>
            </a:r>
            <a:r>
              <a:rPr lang="de-DE" dirty="0" err="1"/>
              <a:t>questions</a:t>
            </a:r>
            <a:r>
              <a:rPr lang="de-DE" dirty="0"/>
              <a:t>?</a:t>
            </a:r>
          </a:p>
          <a:p>
            <a:r>
              <a:rPr lang="de-DE" dirty="0" err="1"/>
              <a:t>Please</a:t>
            </a:r>
            <a:r>
              <a:rPr lang="de-DE" dirty="0"/>
              <a:t> </a:t>
            </a:r>
            <a:r>
              <a:rPr lang="de-DE" dirty="0" err="1"/>
              <a:t>contact</a:t>
            </a:r>
            <a:r>
              <a:rPr lang="de-DE" dirty="0"/>
              <a:t> </a:t>
            </a:r>
            <a:r>
              <a:rPr lang="de-DE" dirty="0" err="1"/>
              <a:t>us</a:t>
            </a:r>
            <a:r>
              <a:rPr lang="de-DE" dirty="0"/>
              <a:t>!</a:t>
            </a:r>
          </a:p>
        </p:txBody>
      </p:sp>
    </p:spTree>
    <p:extLst>
      <p:ext uri="{BB962C8B-B14F-4D97-AF65-F5344CB8AC3E}">
        <p14:creationId xmlns:p14="http://schemas.microsoft.com/office/powerpoint/2010/main" val="1324568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Toolbox: Arrows </a:t>
            </a:r>
            <a:r>
              <a:rPr lang="de-DE" dirty="0" err="1"/>
              <a:t>and</a:t>
            </a:r>
            <a:r>
              <a:rPr lang="de-DE" dirty="0"/>
              <a:t> </a:t>
            </a:r>
            <a:r>
              <a:rPr lang="de-DE" dirty="0" err="1"/>
              <a:t>lines</a:t>
            </a:r>
            <a:endParaRPr lang="de-DE" dirty="0"/>
          </a:p>
        </p:txBody>
      </p:sp>
      <p:grpSp>
        <p:nvGrpSpPr>
          <p:cNvPr id="3" name="Gruppieren 2">
            <a:extLst>
              <a:ext uri="{FF2B5EF4-FFF2-40B4-BE49-F238E27FC236}">
                <a16:creationId xmlns:a16="http://schemas.microsoft.com/office/drawing/2014/main" id="{39A749E5-9408-1940-9822-4B59D19664F8}"/>
              </a:ext>
            </a:extLst>
          </p:cNvPr>
          <p:cNvGrpSpPr/>
          <p:nvPr/>
        </p:nvGrpSpPr>
        <p:grpSpPr>
          <a:xfrm>
            <a:off x="2690669" y="11002349"/>
            <a:ext cx="16459268" cy="757030"/>
            <a:chOff x="-5471828" y="4910129"/>
            <a:chExt cx="16459268" cy="757030"/>
          </a:xfrm>
        </p:grpSpPr>
        <p:cxnSp>
          <p:nvCxnSpPr>
            <p:cNvPr id="4" name="Straight Connector 27">
              <a:extLst>
                <a:ext uri="{FF2B5EF4-FFF2-40B4-BE49-F238E27FC236}">
                  <a16:creationId xmlns:a16="http://schemas.microsoft.com/office/drawing/2014/main" id="{DE4BB7C8-F3C3-0149-BB57-98FFCAD9C9B0}"/>
                </a:ext>
              </a:extLst>
            </p:cNvPr>
            <p:cNvCxnSpPr>
              <a:cxnSpLocks/>
            </p:cNvCxnSpPr>
            <p:nvPr/>
          </p:nvCxnSpPr>
          <p:spPr>
            <a:xfrm>
              <a:off x="-5471828" y="4947082"/>
              <a:ext cx="15987428"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2A51960E-2C76-3540-879A-759CBB7B252B}"/>
                </a:ext>
              </a:extLst>
            </p:cNvPr>
            <p:cNvPicPr>
              <a:picLocks noChangeAspect="1"/>
            </p:cNvPicPr>
            <p:nvPr/>
          </p:nvPicPr>
          <p:blipFill>
            <a:blip r:embed="rId2"/>
            <a:stretch>
              <a:fillRect/>
            </a:stretch>
          </p:blipFill>
          <p:spPr>
            <a:xfrm>
              <a:off x="10075563" y="4910129"/>
              <a:ext cx="911877" cy="757030"/>
            </a:xfrm>
            <a:prstGeom prst="rect">
              <a:avLst/>
            </a:prstGeom>
          </p:spPr>
        </p:pic>
      </p:grpSp>
      <p:pic>
        <p:nvPicPr>
          <p:cNvPr id="6" name="Grafik 5">
            <a:extLst>
              <a:ext uri="{FF2B5EF4-FFF2-40B4-BE49-F238E27FC236}">
                <a16:creationId xmlns:a16="http://schemas.microsoft.com/office/drawing/2014/main" id="{AFA6BB65-0C54-F346-8E16-4D0C50625552}"/>
              </a:ext>
            </a:extLst>
          </p:cNvPr>
          <p:cNvPicPr>
            <a:picLocks noChangeAspect="1"/>
          </p:cNvPicPr>
          <p:nvPr/>
        </p:nvPicPr>
        <p:blipFill>
          <a:blip r:embed="rId2"/>
          <a:stretch>
            <a:fillRect/>
          </a:stretch>
        </p:blipFill>
        <p:spPr>
          <a:xfrm>
            <a:off x="8499845" y="5663836"/>
            <a:ext cx="911877" cy="757030"/>
          </a:xfrm>
          <a:prstGeom prst="rect">
            <a:avLst/>
          </a:prstGeom>
        </p:spPr>
      </p:pic>
      <p:pic>
        <p:nvPicPr>
          <p:cNvPr id="7" name="Grafik 6">
            <a:extLst>
              <a:ext uri="{FF2B5EF4-FFF2-40B4-BE49-F238E27FC236}">
                <a16:creationId xmlns:a16="http://schemas.microsoft.com/office/drawing/2014/main" id="{D8778B02-2557-8B43-A9ED-9CA862B72DE6}"/>
              </a:ext>
            </a:extLst>
          </p:cNvPr>
          <p:cNvPicPr>
            <a:picLocks noChangeAspect="1"/>
          </p:cNvPicPr>
          <p:nvPr/>
        </p:nvPicPr>
        <p:blipFill>
          <a:blip r:embed="rId3"/>
          <a:stretch>
            <a:fillRect/>
          </a:stretch>
        </p:blipFill>
        <p:spPr>
          <a:xfrm>
            <a:off x="7668905" y="5648688"/>
            <a:ext cx="943773" cy="772178"/>
          </a:xfrm>
          <a:prstGeom prst="rect">
            <a:avLst/>
          </a:prstGeom>
        </p:spPr>
      </p:pic>
      <p:pic>
        <p:nvPicPr>
          <p:cNvPr id="8" name="Grafik 7">
            <a:extLst>
              <a:ext uri="{FF2B5EF4-FFF2-40B4-BE49-F238E27FC236}">
                <a16:creationId xmlns:a16="http://schemas.microsoft.com/office/drawing/2014/main" id="{348BE029-7C2B-1F41-A5E4-EF93CDA61B4C}"/>
              </a:ext>
            </a:extLst>
          </p:cNvPr>
          <p:cNvPicPr>
            <a:picLocks noChangeAspect="1"/>
          </p:cNvPicPr>
          <p:nvPr/>
        </p:nvPicPr>
        <p:blipFill>
          <a:blip r:embed="rId2"/>
          <a:stretch>
            <a:fillRect/>
          </a:stretch>
        </p:blipFill>
        <p:spPr>
          <a:xfrm>
            <a:off x="4817361" y="4617155"/>
            <a:ext cx="2172652" cy="1803711"/>
          </a:xfrm>
          <a:prstGeom prst="rect">
            <a:avLst/>
          </a:prstGeom>
        </p:spPr>
      </p:pic>
      <p:pic>
        <p:nvPicPr>
          <p:cNvPr id="9" name="Grafik 8">
            <a:extLst>
              <a:ext uri="{FF2B5EF4-FFF2-40B4-BE49-F238E27FC236}">
                <a16:creationId xmlns:a16="http://schemas.microsoft.com/office/drawing/2014/main" id="{88FA1026-50FC-0D47-B9CD-44F2C7490AC3}"/>
              </a:ext>
            </a:extLst>
          </p:cNvPr>
          <p:cNvPicPr>
            <a:picLocks noChangeAspect="1"/>
          </p:cNvPicPr>
          <p:nvPr/>
        </p:nvPicPr>
        <p:blipFill>
          <a:blip r:embed="rId3"/>
          <a:stretch>
            <a:fillRect/>
          </a:stretch>
        </p:blipFill>
        <p:spPr>
          <a:xfrm>
            <a:off x="2568714" y="4617155"/>
            <a:ext cx="2248647" cy="1839802"/>
          </a:xfrm>
          <a:prstGeom prst="rect">
            <a:avLst/>
          </a:prstGeom>
        </p:spPr>
      </p:pic>
      <p:grpSp>
        <p:nvGrpSpPr>
          <p:cNvPr id="10" name="Gruppieren 9">
            <a:extLst>
              <a:ext uri="{FF2B5EF4-FFF2-40B4-BE49-F238E27FC236}">
                <a16:creationId xmlns:a16="http://schemas.microsoft.com/office/drawing/2014/main" id="{229B1B90-130A-B544-913F-1D19DE5FD361}"/>
              </a:ext>
            </a:extLst>
          </p:cNvPr>
          <p:cNvGrpSpPr/>
          <p:nvPr/>
        </p:nvGrpSpPr>
        <p:grpSpPr>
          <a:xfrm>
            <a:off x="2570749" y="7570273"/>
            <a:ext cx="3884116" cy="1910918"/>
            <a:chOff x="18848958" y="1383359"/>
            <a:chExt cx="3884116" cy="1910918"/>
          </a:xfrm>
        </p:grpSpPr>
        <p:sp>
          <p:nvSpPr>
            <p:cNvPr id="11" name="Text Placeholder 5">
              <a:extLst>
                <a:ext uri="{FF2B5EF4-FFF2-40B4-BE49-F238E27FC236}">
                  <a16:creationId xmlns:a16="http://schemas.microsoft.com/office/drawing/2014/main" id="{4562060C-431E-444B-8716-4BAE39D42F2B}"/>
                </a:ext>
              </a:extLst>
            </p:cNvPr>
            <p:cNvSpPr txBox="1">
              <a:spLocks/>
            </p:cNvSpPr>
            <p:nvPr/>
          </p:nvSpPr>
          <p:spPr>
            <a:xfrm>
              <a:off x="18848958" y="1822717"/>
              <a:ext cx="3884116" cy="1471560"/>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000000"/>
                  </a:solidFill>
                  <a:latin typeface="DIN Next LT Pro Condensed" panose="020B0506020203050203" pitchFamily="34" charset="77"/>
                </a:rPr>
                <a:t>Headline</a:t>
              </a:r>
              <a:br>
                <a:rPr lang="de-DE" sz="3200" dirty="0">
                  <a:solidFill>
                    <a:srgbClr val="000000"/>
                  </a:solidFill>
                  <a:latin typeface="DIN Next LT Pro Condensed" panose="020B0506020203050203" pitchFamily="34" charset="77"/>
                </a:rPr>
              </a:br>
              <a:r>
                <a:rPr lang="de-DE" sz="3200" dirty="0">
                  <a:solidFill>
                    <a:srgbClr val="000000"/>
                  </a:solidFill>
                  <a:latin typeface="DIN Next LT Pro Light Condensed" panose="020B0306020203050203" pitchFamily="34" charset="77"/>
                </a:rPr>
                <a:t>Point 01</a:t>
              </a:r>
              <a:br>
                <a:rPr lang="de-DE" sz="3200" dirty="0">
                  <a:solidFill>
                    <a:srgbClr val="000000"/>
                  </a:solidFill>
                  <a:latin typeface="DIN Next LT Pro Light Condensed" panose="020B0306020203050203" pitchFamily="34" charset="77"/>
                </a:rPr>
              </a:br>
              <a:r>
                <a:rPr lang="de-DE" sz="3200" dirty="0">
                  <a:solidFill>
                    <a:srgbClr val="000000"/>
                  </a:solidFill>
                  <a:latin typeface="DIN Next LT Pro Light Condensed" panose="020B0306020203050203" pitchFamily="34" charset="77"/>
                </a:rPr>
                <a:t>Point 02</a:t>
              </a:r>
              <a:br>
                <a:rPr lang="de-DE" sz="3200" dirty="0">
                  <a:solidFill>
                    <a:srgbClr val="000000"/>
                  </a:solidFill>
                  <a:latin typeface="DIN Next LT Pro Light Condensed" panose="020B0306020203050203" pitchFamily="34" charset="77"/>
                </a:rPr>
              </a:br>
              <a:r>
                <a:rPr lang="de-DE" sz="3200" dirty="0">
                  <a:solidFill>
                    <a:srgbClr val="000000"/>
                  </a:solidFill>
                  <a:latin typeface="DIN Next LT Pro Light Condensed" panose="020B0306020203050203" pitchFamily="34" charset="77"/>
                </a:rPr>
                <a:t>Point 03</a:t>
              </a:r>
            </a:p>
          </p:txBody>
        </p:sp>
        <p:cxnSp>
          <p:nvCxnSpPr>
            <p:cNvPr id="12" name="Straight Connector 27">
              <a:extLst>
                <a:ext uri="{FF2B5EF4-FFF2-40B4-BE49-F238E27FC236}">
                  <a16:creationId xmlns:a16="http://schemas.microsoft.com/office/drawing/2014/main" id="{C7578863-0E12-D645-915E-0F950CAA522C}"/>
                </a:ext>
              </a:extLst>
            </p:cNvPr>
            <p:cNvCxnSpPr>
              <a:cxnSpLocks/>
            </p:cNvCxnSpPr>
            <p:nvPr/>
          </p:nvCxnSpPr>
          <p:spPr>
            <a:xfrm>
              <a:off x="18953133" y="1383359"/>
              <a:ext cx="720000"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grpSp>
      <p:pic>
        <p:nvPicPr>
          <p:cNvPr id="13" name="Grafik 12">
            <a:extLst>
              <a:ext uri="{FF2B5EF4-FFF2-40B4-BE49-F238E27FC236}">
                <a16:creationId xmlns:a16="http://schemas.microsoft.com/office/drawing/2014/main" id="{B4719E98-19B3-3B42-AD33-20D3B6BDC8CD}"/>
              </a:ext>
            </a:extLst>
          </p:cNvPr>
          <p:cNvPicPr>
            <a:picLocks noChangeAspect="1"/>
          </p:cNvPicPr>
          <p:nvPr/>
        </p:nvPicPr>
        <p:blipFill>
          <a:blip r:embed="rId2"/>
          <a:stretch>
            <a:fillRect/>
          </a:stretch>
        </p:blipFill>
        <p:spPr>
          <a:xfrm>
            <a:off x="4817361" y="8116836"/>
            <a:ext cx="2172652" cy="1803711"/>
          </a:xfrm>
          <a:prstGeom prst="rect">
            <a:avLst/>
          </a:prstGeom>
        </p:spPr>
      </p:pic>
      <p:pic>
        <p:nvPicPr>
          <p:cNvPr id="14" name="Grafik 13">
            <a:extLst>
              <a:ext uri="{FF2B5EF4-FFF2-40B4-BE49-F238E27FC236}">
                <a16:creationId xmlns:a16="http://schemas.microsoft.com/office/drawing/2014/main" id="{9CA0CFB3-6064-1442-8101-A9C32729E5BF}"/>
              </a:ext>
            </a:extLst>
          </p:cNvPr>
          <p:cNvPicPr>
            <a:picLocks noChangeAspect="1"/>
          </p:cNvPicPr>
          <p:nvPr/>
        </p:nvPicPr>
        <p:blipFill>
          <a:blip r:embed="rId3"/>
          <a:stretch>
            <a:fillRect/>
          </a:stretch>
        </p:blipFill>
        <p:spPr>
          <a:xfrm>
            <a:off x="10024332" y="5933426"/>
            <a:ext cx="595760" cy="487440"/>
          </a:xfrm>
          <a:prstGeom prst="rect">
            <a:avLst/>
          </a:prstGeom>
        </p:spPr>
      </p:pic>
      <p:pic>
        <p:nvPicPr>
          <p:cNvPr id="15" name="Grafik 14">
            <a:extLst>
              <a:ext uri="{FF2B5EF4-FFF2-40B4-BE49-F238E27FC236}">
                <a16:creationId xmlns:a16="http://schemas.microsoft.com/office/drawing/2014/main" id="{75A7869A-20A0-7742-946D-9BD70B982C9C}"/>
              </a:ext>
            </a:extLst>
          </p:cNvPr>
          <p:cNvPicPr>
            <a:picLocks noChangeAspect="1"/>
          </p:cNvPicPr>
          <p:nvPr/>
        </p:nvPicPr>
        <p:blipFill>
          <a:blip r:embed="rId2"/>
          <a:stretch>
            <a:fillRect/>
          </a:stretch>
        </p:blipFill>
        <p:spPr>
          <a:xfrm>
            <a:off x="10620092" y="5926273"/>
            <a:ext cx="595760" cy="494593"/>
          </a:xfrm>
          <a:prstGeom prst="rect">
            <a:avLst/>
          </a:prstGeom>
        </p:spPr>
      </p:pic>
      <p:cxnSp>
        <p:nvCxnSpPr>
          <p:cNvPr id="16" name="Straight Connector 10">
            <a:extLst>
              <a:ext uri="{FF2B5EF4-FFF2-40B4-BE49-F238E27FC236}">
                <a16:creationId xmlns:a16="http://schemas.microsoft.com/office/drawing/2014/main" id="{8CF19C5D-0C0D-0342-93F3-8261DEB0AAE3}"/>
              </a:ext>
            </a:extLst>
          </p:cNvPr>
          <p:cNvCxnSpPr>
            <a:cxnSpLocks/>
          </p:cNvCxnSpPr>
          <p:nvPr/>
        </p:nvCxnSpPr>
        <p:spPr>
          <a:xfrm>
            <a:off x="14581213" y="7945916"/>
            <a:ext cx="0" cy="1962972"/>
          </a:xfrm>
          <a:prstGeom prst="line">
            <a:avLst/>
          </a:prstGeom>
          <a:ln w="254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7" name="Straight Connector 10">
            <a:extLst>
              <a:ext uri="{FF2B5EF4-FFF2-40B4-BE49-F238E27FC236}">
                <a16:creationId xmlns:a16="http://schemas.microsoft.com/office/drawing/2014/main" id="{1A379C43-12B3-7346-ABCF-04E2C9DCBB4C}"/>
              </a:ext>
            </a:extLst>
          </p:cNvPr>
          <p:cNvCxnSpPr>
            <a:cxnSpLocks/>
          </p:cNvCxnSpPr>
          <p:nvPr/>
        </p:nvCxnSpPr>
        <p:spPr>
          <a:xfrm>
            <a:off x="13414679" y="7945916"/>
            <a:ext cx="0" cy="1962973"/>
          </a:xfrm>
          <a:prstGeom prst="line">
            <a:avLst/>
          </a:prstGeom>
          <a:ln w="76200" cmpd="sng">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8" name="Straight Connector 10">
            <a:extLst>
              <a:ext uri="{FF2B5EF4-FFF2-40B4-BE49-F238E27FC236}">
                <a16:creationId xmlns:a16="http://schemas.microsoft.com/office/drawing/2014/main" id="{C86F4E2C-9AD3-924A-A3A3-924DDAF0A80C}"/>
              </a:ext>
            </a:extLst>
          </p:cNvPr>
          <p:cNvCxnSpPr>
            <a:cxnSpLocks/>
          </p:cNvCxnSpPr>
          <p:nvPr/>
        </p:nvCxnSpPr>
        <p:spPr>
          <a:xfrm>
            <a:off x="15782441" y="7945916"/>
            <a:ext cx="0" cy="1962972"/>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grpSp>
        <p:nvGrpSpPr>
          <p:cNvPr id="19" name="Gruppieren 18">
            <a:extLst>
              <a:ext uri="{FF2B5EF4-FFF2-40B4-BE49-F238E27FC236}">
                <a16:creationId xmlns:a16="http://schemas.microsoft.com/office/drawing/2014/main" id="{4107A659-28C2-0749-974E-07C16C8E8E99}"/>
              </a:ext>
            </a:extLst>
          </p:cNvPr>
          <p:cNvGrpSpPr/>
          <p:nvPr/>
        </p:nvGrpSpPr>
        <p:grpSpPr>
          <a:xfrm>
            <a:off x="13414679" y="4617155"/>
            <a:ext cx="2356645" cy="457200"/>
            <a:chOff x="14405363" y="3850021"/>
            <a:chExt cx="2356645" cy="457200"/>
          </a:xfrm>
        </p:grpSpPr>
        <p:cxnSp>
          <p:nvCxnSpPr>
            <p:cNvPr id="20" name="Straight Connector 20">
              <a:extLst>
                <a:ext uri="{FF2B5EF4-FFF2-40B4-BE49-F238E27FC236}">
                  <a16:creationId xmlns:a16="http://schemas.microsoft.com/office/drawing/2014/main" id="{45A88CBD-FBAE-F54D-9129-21E0DDE97D7B}"/>
                </a:ext>
              </a:extLst>
            </p:cNvPr>
            <p:cNvCxnSpPr>
              <a:cxnSpLocks/>
            </p:cNvCxnSpPr>
            <p:nvPr/>
          </p:nvCxnSpPr>
          <p:spPr>
            <a:xfrm flipH="1">
              <a:off x="14407643" y="4078621"/>
              <a:ext cx="2335303" cy="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21" name="Straight Connector 10">
              <a:extLst>
                <a:ext uri="{FF2B5EF4-FFF2-40B4-BE49-F238E27FC236}">
                  <a16:creationId xmlns:a16="http://schemas.microsoft.com/office/drawing/2014/main" id="{A36ABDAA-A111-DC48-8318-497829152CAD}"/>
                </a:ext>
              </a:extLst>
            </p:cNvPr>
            <p:cNvCxnSpPr>
              <a:cxnSpLocks/>
            </p:cNvCxnSpPr>
            <p:nvPr/>
          </p:nvCxnSpPr>
          <p:spPr>
            <a:xfrm>
              <a:off x="16762008" y="3850021"/>
              <a:ext cx="0" cy="45720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22" name="Straight Connector 10">
              <a:extLst>
                <a:ext uri="{FF2B5EF4-FFF2-40B4-BE49-F238E27FC236}">
                  <a16:creationId xmlns:a16="http://schemas.microsoft.com/office/drawing/2014/main" id="{7A11A644-A2BF-1A42-AB7A-76BAA17B0345}"/>
                </a:ext>
              </a:extLst>
            </p:cNvPr>
            <p:cNvCxnSpPr>
              <a:cxnSpLocks/>
            </p:cNvCxnSpPr>
            <p:nvPr/>
          </p:nvCxnSpPr>
          <p:spPr>
            <a:xfrm>
              <a:off x="14405363" y="3850021"/>
              <a:ext cx="0" cy="45720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grpSp>
      <p:grpSp>
        <p:nvGrpSpPr>
          <p:cNvPr id="23" name="Gruppieren 22">
            <a:extLst>
              <a:ext uri="{FF2B5EF4-FFF2-40B4-BE49-F238E27FC236}">
                <a16:creationId xmlns:a16="http://schemas.microsoft.com/office/drawing/2014/main" id="{70E80605-2230-D94E-AD13-E4BF3C5AA66A}"/>
              </a:ext>
            </a:extLst>
          </p:cNvPr>
          <p:cNvGrpSpPr/>
          <p:nvPr/>
        </p:nvGrpSpPr>
        <p:grpSpPr>
          <a:xfrm>
            <a:off x="13414679" y="5648137"/>
            <a:ext cx="2356645" cy="457200"/>
            <a:chOff x="14405363" y="3850021"/>
            <a:chExt cx="2356645" cy="457200"/>
          </a:xfrm>
        </p:grpSpPr>
        <p:cxnSp>
          <p:nvCxnSpPr>
            <p:cNvPr id="24" name="Straight Connector 20">
              <a:extLst>
                <a:ext uri="{FF2B5EF4-FFF2-40B4-BE49-F238E27FC236}">
                  <a16:creationId xmlns:a16="http://schemas.microsoft.com/office/drawing/2014/main" id="{45944FC9-FF54-2147-BE2F-CA553C320AB3}"/>
                </a:ext>
              </a:extLst>
            </p:cNvPr>
            <p:cNvCxnSpPr>
              <a:cxnSpLocks/>
            </p:cNvCxnSpPr>
            <p:nvPr/>
          </p:nvCxnSpPr>
          <p:spPr>
            <a:xfrm flipH="1">
              <a:off x="14407643" y="4078621"/>
              <a:ext cx="2335303" cy="0"/>
            </a:xfrm>
            <a:prstGeom prst="line">
              <a:avLst/>
            </a:prstGeom>
            <a:ln w="254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25" name="Straight Connector 10">
              <a:extLst>
                <a:ext uri="{FF2B5EF4-FFF2-40B4-BE49-F238E27FC236}">
                  <a16:creationId xmlns:a16="http://schemas.microsoft.com/office/drawing/2014/main" id="{C0C08912-7338-BB48-840A-E683D6A26800}"/>
                </a:ext>
              </a:extLst>
            </p:cNvPr>
            <p:cNvCxnSpPr>
              <a:cxnSpLocks/>
            </p:cNvCxnSpPr>
            <p:nvPr/>
          </p:nvCxnSpPr>
          <p:spPr>
            <a:xfrm>
              <a:off x="16762008" y="3850021"/>
              <a:ext cx="0" cy="457200"/>
            </a:xfrm>
            <a:prstGeom prst="line">
              <a:avLst/>
            </a:prstGeom>
            <a:ln w="254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26" name="Straight Connector 10">
              <a:extLst>
                <a:ext uri="{FF2B5EF4-FFF2-40B4-BE49-F238E27FC236}">
                  <a16:creationId xmlns:a16="http://schemas.microsoft.com/office/drawing/2014/main" id="{5768D76F-4D08-4A4C-ABBE-0CFD75EB4BE8}"/>
                </a:ext>
              </a:extLst>
            </p:cNvPr>
            <p:cNvCxnSpPr>
              <a:cxnSpLocks/>
            </p:cNvCxnSpPr>
            <p:nvPr/>
          </p:nvCxnSpPr>
          <p:spPr>
            <a:xfrm>
              <a:off x="14405363" y="3850021"/>
              <a:ext cx="0" cy="457200"/>
            </a:xfrm>
            <a:prstGeom prst="line">
              <a:avLst/>
            </a:prstGeom>
            <a:ln w="25400">
              <a:solidFill>
                <a:srgbClr val="000000"/>
              </a:solidFill>
              <a:prstDash val="solid"/>
            </a:ln>
          </p:spPr>
          <p:style>
            <a:lnRef idx="2">
              <a:schemeClr val="dk1"/>
            </a:lnRef>
            <a:fillRef idx="0">
              <a:schemeClr val="dk1"/>
            </a:fillRef>
            <a:effectRef idx="1">
              <a:schemeClr val="dk1"/>
            </a:effectRef>
            <a:fontRef idx="minor">
              <a:schemeClr val="tx1"/>
            </a:fontRef>
          </p:style>
        </p:cxnSp>
      </p:grpSp>
      <p:grpSp>
        <p:nvGrpSpPr>
          <p:cNvPr id="27" name="Gruppieren 26">
            <a:extLst>
              <a:ext uri="{FF2B5EF4-FFF2-40B4-BE49-F238E27FC236}">
                <a16:creationId xmlns:a16="http://schemas.microsoft.com/office/drawing/2014/main" id="{118306D3-FC8F-0A47-967B-4FC1A59BDC96}"/>
              </a:ext>
            </a:extLst>
          </p:cNvPr>
          <p:cNvGrpSpPr/>
          <p:nvPr/>
        </p:nvGrpSpPr>
        <p:grpSpPr>
          <a:xfrm>
            <a:off x="13414679" y="6684117"/>
            <a:ext cx="2356645" cy="457200"/>
            <a:chOff x="14405363" y="3850021"/>
            <a:chExt cx="2356645" cy="457200"/>
          </a:xfrm>
        </p:grpSpPr>
        <p:cxnSp>
          <p:nvCxnSpPr>
            <p:cNvPr id="28" name="Straight Connector 20">
              <a:extLst>
                <a:ext uri="{FF2B5EF4-FFF2-40B4-BE49-F238E27FC236}">
                  <a16:creationId xmlns:a16="http://schemas.microsoft.com/office/drawing/2014/main" id="{28F1F9D9-EF25-5747-9F67-146718500161}"/>
                </a:ext>
              </a:extLst>
            </p:cNvPr>
            <p:cNvCxnSpPr>
              <a:cxnSpLocks/>
            </p:cNvCxnSpPr>
            <p:nvPr/>
          </p:nvCxnSpPr>
          <p:spPr>
            <a:xfrm flipH="1">
              <a:off x="14407643" y="4078621"/>
              <a:ext cx="2335303" cy="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cxnSp>
          <p:nvCxnSpPr>
            <p:cNvPr id="29" name="Straight Connector 10">
              <a:extLst>
                <a:ext uri="{FF2B5EF4-FFF2-40B4-BE49-F238E27FC236}">
                  <a16:creationId xmlns:a16="http://schemas.microsoft.com/office/drawing/2014/main" id="{DFF44C7D-B769-0A45-9C4C-2347D7DF479A}"/>
                </a:ext>
              </a:extLst>
            </p:cNvPr>
            <p:cNvCxnSpPr>
              <a:cxnSpLocks/>
            </p:cNvCxnSpPr>
            <p:nvPr/>
          </p:nvCxnSpPr>
          <p:spPr>
            <a:xfrm>
              <a:off x="16762008" y="3850021"/>
              <a:ext cx="0" cy="45720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cxnSp>
          <p:nvCxnSpPr>
            <p:cNvPr id="30" name="Straight Connector 10">
              <a:extLst>
                <a:ext uri="{FF2B5EF4-FFF2-40B4-BE49-F238E27FC236}">
                  <a16:creationId xmlns:a16="http://schemas.microsoft.com/office/drawing/2014/main" id="{30A96DE0-28C5-084B-8A96-EE052395EA36}"/>
                </a:ext>
              </a:extLst>
            </p:cNvPr>
            <p:cNvCxnSpPr>
              <a:cxnSpLocks/>
            </p:cNvCxnSpPr>
            <p:nvPr/>
          </p:nvCxnSpPr>
          <p:spPr>
            <a:xfrm>
              <a:off x="14405363" y="3850021"/>
              <a:ext cx="0" cy="45720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grpSp>
      <p:sp>
        <p:nvSpPr>
          <p:cNvPr id="31" name="Text Placeholder 5">
            <a:extLst>
              <a:ext uri="{FF2B5EF4-FFF2-40B4-BE49-F238E27FC236}">
                <a16:creationId xmlns:a16="http://schemas.microsoft.com/office/drawing/2014/main" id="{A3A3EDEF-3BB5-0740-AFE7-584152358408}"/>
              </a:ext>
            </a:extLst>
          </p:cNvPr>
          <p:cNvSpPr txBox="1">
            <a:spLocks/>
          </p:cNvSpPr>
          <p:nvPr/>
        </p:nvSpPr>
        <p:spPr>
          <a:xfrm>
            <a:off x="19386318" y="10822102"/>
            <a:ext cx="4322770" cy="151182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Change </a:t>
            </a:r>
            <a:r>
              <a:rPr lang="de-DE" sz="3200" dirty="0" err="1">
                <a:solidFill>
                  <a:srgbClr val="FF33AC"/>
                </a:solidFill>
                <a:latin typeface="DIN Next LT Pro Condensed" panose="020B0506020203050203" pitchFamily="34" charset="77"/>
              </a:rPr>
              <a:t>arrow</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lenght</a:t>
            </a:r>
            <a:r>
              <a:rPr lang="de-DE" sz="3200" dirty="0">
                <a:solidFill>
                  <a:srgbClr val="FF33AC"/>
                </a:solidFill>
                <a:latin typeface="DIN Next LT Pro Condensed" panose="020B0506020203050203" pitchFamily="34" charset="77"/>
              </a:rPr>
              <a:t>? </a:t>
            </a:r>
            <a:br>
              <a:rPr lang="de-DE" sz="3200" dirty="0">
                <a:solidFill>
                  <a:srgbClr val="FF33AC"/>
                </a:solidFill>
                <a:latin typeface="DIN Next LT Pro Condensed" panose="020B0506020203050203" pitchFamily="34" charset="77"/>
              </a:rPr>
            </a:br>
            <a:r>
              <a:rPr lang="de-DE" sz="3200" dirty="0">
                <a:solidFill>
                  <a:srgbClr val="FF33AC"/>
                </a:solidFill>
                <a:latin typeface="DIN Next LT Pro Condensed" panose="020B0506020203050203" pitchFamily="34" charset="77"/>
              </a:rPr>
              <a:t>Double </a:t>
            </a:r>
            <a:r>
              <a:rPr lang="de-DE" sz="3200" dirty="0" err="1">
                <a:solidFill>
                  <a:srgbClr val="FF33AC"/>
                </a:solidFill>
                <a:latin typeface="DIN Next LT Pro Condensed" panose="020B0506020203050203" pitchFamily="34" charset="77"/>
              </a:rPr>
              <a:t>click</a:t>
            </a:r>
            <a:r>
              <a:rPr lang="de-DE" sz="3200" dirty="0">
                <a:solidFill>
                  <a:srgbClr val="FF33AC"/>
                </a:solidFill>
                <a:latin typeface="DIN Next LT Pro Condensed" panose="020B0506020203050203" pitchFamily="34" charset="77"/>
              </a:rPr>
              <a:t> at </a:t>
            </a:r>
            <a:r>
              <a:rPr lang="de-DE" sz="3200" dirty="0" err="1">
                <a:solidFill>
                  <a:srgbClr val="FF33AC"/>
                </a:solidFill>
                <a:latin typeface="DIN Next LT Pro Condensed" panose="020B0506020203050203" pitchFamily="34" charset="77"/>
              </a:rPr>
              <a:t>the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line</a:t>
            </a:r>
            <a:br>
              <a:rPr lang="de-DE" sz="3200" dirty="0">
                <a:solidFill>
                  <a:srgbClr val="FF33AC"/>
                </a:solidFill>
                <a:latin typeface="DIN Next LT Pro Condensed" panose="020B0506020203050203" pitchFamily="34" charset="77"/>
              </a:rPr>
            </a:br>
            <a:r>
              <a:rPr lang="de-DE" sz="3200" dirty="0" err="1">
                <a:solidFill>
                  <a:srgbClr val="FF33AC"/>
                </a:solidFill>
                <a:latin typeface="DIN Next LT Pro Condensed" panose="020B0506020203050203" pitchFamily="34" charset="77"/>
              </a:rPr>
              <a:t>and</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move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the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dot</a:t>
            </a:r>
            <a:r>
              <a:rPr lang="de-DE" sz="3200" dirty="0">
                <a:solidFill>
                  <a:srgbClr val="FF33AC"/>
                </a:solidFill>
                <a:latin typeface="DIN Next LT Pro Condensed" panose="020B0506020203050203" pitchFamily="34" charset="77"/>
              </a:rPr>
              <a:t>!</a:t>
            </a:r>
          </a:p>
        </p:txBody>
      </p:sp>
    </p:spTree>
    <p:extLst>
      <p:ext uri="{BB962C8B-B14F-4D97-AF65-F5344CB8AC3E}">
        <p14:creationId xmlns:p14="http://schemas.microsoft.com/office/powerpoint/2010/main" val="3971570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60A5C22-947C-3444-8227-83599C5FDCCE}"/>
              </a:ext>
            </a:extLst>
          </p:cNvPr>
          <p:cNvSpPr>
            <a:spLocks noGrp="1"/>
          </p:cNvSpPr>
          <p:nvPr>
            <p:ph type="body" sz="quarter" idx="10"/>
          </p:nvPr>
        </p:nvSpPr>
        <p:spPr/>
        <p:txBody>
          <a:bodyPr/>
          <a:lstStyle/>
          <a:p>
            <a:r>
              <a:rPr lang="de-DE" dirty="0" err="1"/>
              <a:t>Please</a:t>
            </a:r>
            <a:r>
              <a:rPr lang="de-DE" dirty="0"/>
              <a:t> </a:t>
            </a:r>
            <a:r>
              <a:rPr lang="de-DE" dirty="0" err="1"/>
              <a:t>contact</a:t>
            </a:r>
            <a:r>
              <a:rPr lang="de-DE" dirty="0"/>
              <a:t> </a:t>
            </a:r>
            <a:r>
              <a:rPr lang="de-DE" dirty="0" err="1"/>
              <a:t>us</a:t>
            </a:r>
            <a:r>
              <a:rPr lang="de-DE" dirty="0"/>
              <a:t>!</a:t>
            </a:r>
          </a:p>
        </p:txBody>
      </p:sp>
      <p:sp>
        <p:nvSpPr>
          <p:cNvPr id="3" name="Oval 2">
            <a:extLst>
              <a:ext uri="{FF2B5EF4-FFF2-40B4-BE49-F238E27FC236}">
                <a16:creationId xmlns:a16="http://schemas.microsoft.com/office/drawing/2014/main" id="{7BD6D8A9-201E-704A-B062-E8E7863BA261}"/>
              </a:ext>
            </a:extLst>
          </p:cNvPr>
          <p:cNvSpPr/>
          <p:nvPr/>
        </p:nvSpPr>
        <p:spPr>
          <a:xfrm>
            <a:off x="9338281" y="8035369"/>
            <a:ext cx="1332114" cy="133211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IN Next LT Pro Condensed" panose="020B0506020203050203" pitchFamily="34" charset="77"/>
            </a:endParaRPr>
          </a:p>
        </p:txBody>
      </p:sp>
      <p:sp>
        <p:nvSpPr>
          <p:cNvPr id="4" name="Oval 3">
            <a:extLst>
              <a:ext uri="{FF2B5EF4-FFF2-40B4-BE49-F238E27FC236}">
                <a16:creationId xmlns:a16="http://schemas.microsoft.com/office/drawing/2014/main" id="{6D05B5BF-149C-4046-92A4-50DD9DA4B074}"/>
              </a:ext>
            </a:extLst>
          </p:cNvPr>
          <p:cNvSpPr/>
          <p:nvPr/>
        </p:nvSpPr>
        <p:spPr>
          <a:xfrm>
            <a:off x="9338281" y="6390695"/>
            <a:ext cx="1332114" cy="133211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IN Next LT Pro Condensed" panose="020B0506020203050203" pitchFamily="34" charset="77"/>
            </a:endParaRPr>
          </a:p>
        </p:txBody>
      </p:sp>
      <p:sp>
        <p:nvSpPr>
          <p:cNvPr id="5" name="Oval 4">
            <a:extLst>
              <a:ext uri="{FF2B5EF4-FFF2-40B4-BE49-F238E27FC236}">
                <a16:creationId xmlns:a16="http://schemas.microsoft.com/office/drawing/2014/main" id="{0AAD777C-5B1B-FC43-A858-0F5B6FEA4205}"/>
              </a:ext>
            </a:extLst>
          </p:cNvPr>
          <p:cNvSpPr/>
          <p:nvPr/>
        </p:nvSpPr>
        <p:spPr>
          <a:xfrm>
            <a:off x="2592041" y="6390695"/>
            <a:ext cx="1332114" cy="133211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IN Next LT Pro Condensed" panose="020B0506020203050203" pitchFamily="34" charset="77"/>
            </a:endParaRPr>
          </a:p>
        </p:txBody>
      </p:sp>
      <p:pic>
        <p:nvPicPr>
          <p:cNvPr id="6" name="Picture 18">
            <a:extLst>
              <a:ext uri="{FF2B5EF4-FFF2-40B4-BE49-F238E27FC236}">
                <a16:creationId xmlns:a16="http://schemas.microsoft.com/office/drawing/2014/main" id="{94DEA8A4-4F60-D44A-9529-80409458786A}"/>
              </a:ext>
            </a:extLst>
          </p:cNvPr>
          <p:cNvPicPr>
            <a:picLocks noChangeAspect="1"/>
          </p:cNvPicPr>
          <p:nvPr/>
        </p:nvPicPr>
        <p:blipFill>
          <a:blip r:embed="rId2"/>
          <a:stretch>
            <a:fillRect/>
          </a:stretch>
        </p:blipFill>
        <p:spPr>
          <a:xfrm>
            <a:off x="2974535" y="6615226"/>
            <a:ext cx="521770" cy="869616"/>
          </a:xfrm>
          <a:prstGeom prst="rect">
            <a:avLst/>
          </a:prstGeom>
          <a:solidFill>
            <a:schemeClr val="tx2"/>
          </a:solidFill>
        </p:spPr>
      </p:pic>
      <p:sp>
        <p:nvSpPr>
          <p:cNvPr id="7" name="Oval 6">
            <a:extLst>
              <a:ext uri="{FF2B5EF4-FFF2-40B4-BE49-F238E27FC236}">
                <a16:creationId xmlns:a16="http://schemas.microsoft.com/office/drawing/2014/main" id="{BB9F33F9-FB93-4942-B231-F02870353EAD}"/>
              </a:ext>
            </a:extLst>
          </p:cNvPr>
          <p:cNvSpPr/>
          <p:nvPr/>
        </p:nvSpPr>
        <p:spPr>
          <a:xfrm>
            <a:off x="2592041" y="8035369"/>
            <a:ext cx="1332114" cy="133211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IN Next LT Pro Condensed" panose="020B0506020203050203" pitchFamily="34" charset="77"/>
            </a:endParaRPr>
          </a:p>
        </p:txBody>
      </p:sp>
      <p:pic>
        <p:nvPicPr>
          <p:cNvPr id="8" name="Picture 20">
            <a:extLst>
              <a:ext uri="{FF2B5EF4-FFF2-40B4-BE49-F238E27FC236}">
                <a16:creationId xmlns:a16="http://schemas.microsoft.com/office/drawing/2014/main" id="{2080CCB1-28B3-CE44-B071-66C4C9ED2A02}"/>
              </a:ext>
            </a:extLst>
          </p:cNvPr>
          <p:cNvPicPr>
            <a:picLocks noChangeAspect="1"/>
          </p:cNvPicPr>
          <p:nvPr/>
        </p:nvPicPr>
        <p:blipFill>
          <a:blip r:embed="rId3"/>
          <a:stretch>
            <a:fillRect/>
          </a:stretch>
        </p:blipFill>
        <p:spPr>
          <a:xfrm>
            <a:off x="2941724" y="8451638"/>
            <a:ext cx="641040" cy="508867"/>
          </a:xfrm>
          <a:prstGeom prst="rect">
            <a:avLst/>
          </a:prstGeom>
          <a:solidFill>
            <a:schemeClr val="tx2"/>
          </a:solidFill>
        </p:spPr>
      </p:pic>
      <p:pic>
        <p:nvPicPr>
          <p:cNvPr id="9" name="Picture 22">
            <a:extLst>
              <a:ext uri="{FF2B5EF4-FFF2-40B4-BE49-F238E27FC236}">
                <a16:creationId xmlns:a16="http://schemas.microsoft.com/office/drawing/2014/main" id="{A1823DA8-CAFD-BC4A-82D3-F9DBB81F9642}"/>
              </a:ext>
            </a:extLst>
          </p:cNvPr>
          <p:cNvPicPr>
            <a:picLocks noChangeAspect="1"/>
          </p:cNvPicPr>
          <p:nvPr/>
        </p:nvPicPr>
        <p:blipFill>
          <a:blip r:embed="rId4"/>
          <a:stretch>
            <a:fillRect/>
          </a:stretch>
        </p:blipFill>
        <p:spPr>
          <a:xfrm>
            <a:off x="9625736" y="8389310"/>
            <a:ext cx="793230" cy="645652"/>
          </a:xfrm>
          <a:prstGeom prst="rect">
            <a:avLst/>
          </a:prstGeom>
          <a:solidFill>
            <a:schemeClr val="tx2"/>
          </a:solidFill>
        </p:spPr>
      </p:pic>
      <p:sp>
        <p:nvSpPr>
          <p:cNvPr id="10" name="TextBox 23">
            <a:extLst>
              <a:ext uri="{FF2B5EF4-FFF2-40B4-BE49-F238E27FC236}">
                <a16:creationId xmlns:a16="http://schemas.microsoft.com/office/drawing/2014/main" id="{167EECC8-8D4A-924E-AA3B-0661346FBE82}"/>
              </a:ext>
            </a:extLst>
          </p:cNvPr>
          <p:cNvSpPr txBox="1"/>
          <p:nvPr/>
        </p:nvSpPr>
        <p:spPr>
          <a:xfrm>
            <a:off x="4127145" y="6779158"/>
            <a:ext cx="3745613" cy="584775"/>
          </a:xfrm>
          <a:prstGeom prst="rect">
            <a:avLst/>
          </a:prstGeom>
          <a:noFill/>
        </p:spPr>
        <p:txBody>
          <a:bodyPr wrap="square" rtlCol="0">
            <a:spAutoFit/>
          </a:bodyPr>
          <a:lstStyle/>
          <a:p>
            <a:r>
              <a:rPr lang="tr-TR" sz="3200" spc="100" dirty="0">
                <a:solidFill>
                  <a:schemeClr val="tx2"/>
                </a:solidFill>
                <a:latin typeface="DIN Next LT Pro Condensed" panose="020B0506020203050203" pitchFamily="34" charset="77"/>
                <a:ea typeface="DIN Next LT Pro Light Condensed" charset="0"/>
                <a:cs typeface="DIN Next LT Pro Light Condensed" charset="0"/>
              </a:rPr>
              <a:t>+49 69 597 724 - 0</a:t>
            </a:r>
            <a:endParaRPr lang="en-US" sz="3200" spc="100" dirty="0">
              <a:solidFill>
                <a:schemeClr val="tx2"/>
              </a:solidFill>
              <a:latin typeface="DIN Next LT Pro Condensed" panose="020B0506020203050203" pitchFamily="34" charset="77"/>
              <a:ea typeface="DIN Next LT Pro Light Condensed" charset="0"/>
              <a:cs typeface="DIN Next LT Pro Light Condensed" charset="0"/>
            </a:endParaRPr>
          </a:p>
        </p:txBody>
      </p:sp>
      <p:sp>
        <p:nvSpPr>
          <p:cNvPr id="11" name="TextBox 24">
            <a:extLst>
              <a:ext uri="{FF2B5EF4-FFF2-40B4-BE49-F238E27FC236}">
                <a16:creationId xmlns:a16="http://schemas.microsoft.com/office/drawing/2014/main" id="{4E1698CB-67D0-2B48-ABB5-B6C50056254E}"/>
              </a:ext>
            </a:extLst>
          </p:cNvPr>
          <p:cNvSpPr txBox="1"/>
          <p:nvPr/>
        </p:nvSpPr>
        <p:spPr>
          <a:xfrm>
            <a:off x="4127145" y="8403512"/>
            <a:ext cx="3745613" cy="584775"/>
          </a:xfrm>
          <a:prstGeom prst="rect">
            <a:avLst/>
          </a:prstGeom>
          <a:noFill/>
        </p:spPr>
        <p:txBody>
          <a:bodyPr wrap="square" rtlCol="0">
            <a:spAutoFit/>
          </a:bodyPr>
          <a:lstStyle/>
          <a:p>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info@prodyna.com</a:t>
            </a:r>
            <a:endParaRPr lang="en-US" sz="3200" spc="100" dirty="0">
              <a:solidFill>
                <a:schemeClr val="tx2"/>
              </a:solidFill>
              <a:latin typeface="DIN Next LT Pro Condensed" panose="020B0506020203050203" pitchFamily="34" charset="77"/>
              <a:ea typeface="DIN Next LT Pro Light Condensed" charset="0"/>
              <a:cs typeface="DIN Next LT Pro Light Condensed" charset="0"/>
            </a:endParaRPr>
          </a:p>
        </p:txBody>
      </p:sp>
      <p:sp>
        <p:nvSpPr>
          <p:cNvPr id="12" name="TextBox 25">
            <a:extLst>
              <a:ext uri="{FF2B5EF4-FFF2-40B4-BE49-F238E27FC236}">
                <a16:creationId xmlns:a16="http://schemas.microsoft.com/office/drawing/2014/main" id="{CA80BCFC-E170-E540-B2F4-3AFF2E3C60A6}"/>
              </a:ext>
            </a:extLst>
          </p:cNvPr>
          <p:cNvSpPr txBox="1"/>
          <p:nvPr/>
        </p:nvSpPr>
        <p:spPr>
          <a:xfrm>
            <a:off x="10873386" y="6779621"/>
            <a:ext cx="3745613" cy="584775"/>
          </a:xfrm>
          <a:prstGeom prst="rect">
            <a:avLst/>
          </a:prstGeom>
          <a:noFill/>
        </p:spPr>
        <p:txBody>
          <a:bodyPr wrap="square" rtlCol="0">
            <a:spAutoFit/>
          </a:bodyPr>
          <a:lstStyle/>
          <a:p>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LinkedIn</a:t>
            </a:r>
            <a:r>
              <a:rPr lang="tr-TR" sz="3200" spc="100" dirty="0">
                <a:solidFill>
                  <a:schemeClr val="tx2"/>
                </a:solidFill>
                <a:latin typeface="DIN Next LT Pro Condensed" panose="020B0506020203050203" pitchFamily="34" charset="77"/>
                <a:ea typeface="DIN Next LT Pro Light Condensed" charset="0"/>
                <a:cs typeface="DIN Next LT Pro Light Condensed" charset="0"/>
              </a:rPr>
              <a:t>/</a:t>
            </a:r>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prodyna</a:t>
            </a:r>
            <a:endParaRPr lang="en-US" sz="3200" spc="100" dirty="0">
              <a:solidFill>
                <a:schemeClr val="tx2"/>
              </a:solidFill>
              <a:latin typeface="DIN Next LT Pro Condensed" panose="020B0506020203050203" pitchFamily="34" charset="77"/>
              <a:ea typeface="DIN Next LT Pro Light Condensed" charset="0"/>
              <a:cs typeface="DIN Next LT Pro Light Condensed" charset="0"/>
            </a:endParaRPr>
          </a:p>
        </p:txBody>
      </p:sp>
      <p:sp>
        <p:nvSpPr>
          <p:cNvPr id="13" name="TextBox 26">
            <a:extLst>
              <a:ext uri="{FF2B5EF4-FFF2-40B4-BE49-F238E27FC236}">
                <a16:creationId xmlns:a16="http://schemas.microsoft.com/office/drawing/2014/main" id="{E17039CA-3602-1A49-A801-6EA2CE17B7D6}"/>
              </a:ext>
            </a:extLst>
          </p:cNvPr>
          <p:cNvSpPr txBox="1"/>
          <p:nvPr/>
        </p:nvSpPr>
        <p:spPr>
          <a:xfrm>
            <a:off x="10873386" y="8393902"/>
            <a:ext cx="3745613" cy="584775"/>
          </a:xfrm>
          <a:prstGeom prst="rect">
            <a:avLst/>
          </a:prstGeom>
          <a:noFill/>
        </p:spPr>
        <p:txBody>
          <a:bodyPr wrap="square" rtlCol="0">
            <a:spAutoFit/>
          </a:bodyPr>
          <a:lstStyle/>
          <a:p>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Twitter</a:t>
            </a:r>
            <a:r>
              <a:rPr lang="tr-TR" sz="3200" spc="100" dirty="0">
                <a:solidFill>
                  <a:schemeClr val="tx2"/>
                </a:solidFill>
                <a:latin typeface="DIN Next LT Pro Condensed" panose="020B0506020203050203" pitchFamily="34" charset="77"/>
                <a:ea typeface="DIN Next LT Pro Light Condensed" charset="0"/>
                <a:cs typeface="DIN Next LT Pro Light Condensed" charset="0"/>
              </a:rPr>
              <a:t>/</a:t>
            </a:r>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prodynase</a:t>
            </a:r>
            <a:endParaRPr lang="en-US" sz="3200" spc="100" dirty="0">
              <a:solidFill>
                <a:schemeClr val="tx2"/>
              </a:solidFill>
              <a:latin typeface="DIN Next LT Pro Condensed" panose="020B0506020203050203" pitchFamily="34" charset="77"/>
              <a:ea typeface="DIN Next LT Pro Light Condensed" charset="0"/>
              <a:cs typeface="DIN Next LT Pro Light Condensed" charset="0"/>
            </a:endParaRPr>
          </a:p>
        </p:txBody>
      </p:sp>
      <p:sp>
        <p:nvSpPr>
          <p:cNvPr id="14" name="Oval 13">
            <a:extLst>
              <a:ext uri="{FF2B5EF4-FFF2-40B4-BE49-F238E27FC236}">
                <a16:creationId xmlns:a16="http://schemas.microsoft.com/office/drawing/2014/main" id="{2618ACA3-1593-A44F-9D42-993082AC8032}"/>
              </a:ext>
            </a:extLst>
          </p:cNvPr>
          <p:cNvSpPr/>
          <p:nvPr/>
        </p:nvSpPr>
        <p:spPr>
          <a:xfrm>
            <a:off x="16003241" y="8022842"/>
            <a:ext cx="1332114" cy="133211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IN Next LT Pro Condensed" panose="020B0506020203050203" pitchFamily="34" charset="77"/>
            </a:endParaRPr>
          </a:p>
        </p:txBody>
      </p:sp>
      <p:sp>
        <p:nvSpPr>
          <p:cNvPr id="15" name="Oval 14">
            <a:extLst>
              <a:ext uri="{FF2B5EF4-FFF2-40B4-BE49-F238E27FC236}">
                <a16:creationId xmlns:a16="http://schemas.microsoft.com/office/drawing/2014/main" id="{89365586-D3B5-C245-AC8F-3944C37B1EED}"/>
              </a:ext>
            </a:extLst>
          </p:cNvPr>
          <p:cNvSpPr/>
          <p:nvPr/>
        </p:nvSpPr>
        <p:spPr>
          <a:xfrm>
            <a:off x="16003241" y="6398488"/>
            <a:ext cx="1332114" cy="133211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IN Next LT Pro Condensed" panose="020B0506020203050203" pitchFamily="34" charset="77"/>
            </a:endParaRPr>
          </a:p>
        </p:txBody>
      </p:sp>
      <p:pic>
        <p:nvPicPr>
          <p:cNvPr id="16" name="Picture 21">
            <a:extLst>
              <a:ext uri="{FF2B5EF4-FFF2-40B4-BE49-F238E27FC236}">
                <a16:creationId xmlns:a16="http://schemas.microsoft.com/office/drawing/2014/main" id="{7581FA20-87E0-2D44-B4B0-AE8B4107800B}"/>
              </a:ext>
            </a:extLst>
          </p:cNvPr>
          <p:cNvPicPr>
            <a:picLocks noChangeAspect="1"/>
          </p:cNvPicPr>
          <p:nvPr/>
        </p:nvPicPr>
        <p:blipFill>
          <a:blip r:embed="rId5"/>
          <a:stretch>
            <a:fillRect/>
          </a:stretch>
        </p:blipFill>
        <p:spPr>
          <a:xfrm>
            <a:off x="16438252" y="6630270"/>
            <a:ext cx="442754" cy="839388"/>
          </a:xfrm>
          <a:prstGeom prst="rect">
            <a:avLst/>
          </a:prstGeom>
          <a:solidFill>
            <a:schemeClr val="tx2"/>
          </a:solidFill>
        </p:spPr>
      </p:pic>
      <p:sp>
        <p:nvSpPr>
          <p:cNvPr id="17" name="TextBox 25">
            <a:extLst>
              <a:ext uri="{FF2B5EF4-FFF2-40B4-BE49-F238E27FC236}">
                <a16:creationId xmlns:a16="http://schemas.microsoft.com/office/drawing/2014/main" id="{034CDE3C-585A-624A-AB8D-B3890647F5BF}"/>
              </a:ext>
            </a:extLst>
          </p:cNvPr>
          <p:cNvSpPr txBox="1"/>
          <p:nvPr/>
        </p:nvSpPr>
        <p:spPr>
          <a:xfrm>
            <a:off x="17538346" y="6767094"/>
            <a:ext cx="4488534" cy="584775"/>
          </a:xfrm>
          <a:prstGeom prst="rect">
            <a:avLst/>
          </a:prstGeom>
          <a:noFill/>
        </p:spPr>
        <p:txBody>
          <a:bodyPr wrap="square" rtlCol="0">
            <a:spAutoFit/>
          </a:bodyPr>
          <a:lstStyle/>
          <a:p>
            <a:r>
              <a:rPr lang="tr-TR" sz="3200" spc="100" dirty="0">
                <a:solidFill>
                  <a:schemeClr val="tx2"/>
                </a:solidFill>
                <a:latin typeface="DIN Next LT Pro Condensed" panose="020B0506020203050203" pitchFamily="34" charset="77"/>
                <a:ea typeface="DIN Next LT Pro Light Condensed" charset="0"/>
                <a:cs typeface="DIN Next LT Pro Light Condensed" charset="0"/>
              </a:rPr>
              <a:t>Facebook/</a:t>
            </a:r>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prodyna</a:t>
            </a:r>
            <a:endParaRPr lang="en-US" sz="3200" spc="100" dirty="0">
              <a:solidFill>
                <a:schemeClr val="tx2"/>
              </a:solidFill>
              <a:latin typeface="DIN Next LT Pro Condensed" panose="020B0506020203050203" pitchFamily="34" charset="77"/>
              <a:ea typeface="DIN Next LT Pro Light Condensed" charset="0"/>
              <a:cs typeface="DIN Next LT Pro Light Condensed" charset="0"/>
            </a:endParaRPr>
          </a:p>
        </p:txBody>
      </p:sp>
      <p:sp>
        <p:nvSpPr>
          <p:cNvPr id="18" name="TextBox 26">
            <a:extLst>
              <a:ext uri="{FF2B5EF4-FFF2-40B4-BE49-F238E27FC236}">
                <a16:creationId xmlns:a16="http://schemas.microsoft.com/office/drawing/2014/main" id="{F734DCE5-BCC6-E546-9E30-0365E49A85A7}"/>
              </a:ext>
            </a:extLst>
          </p:cNvPr>
          <p:cNvSpPr txBox="1"/>
          <p:nvPr/>
        </p:nvSpPr>
        <p:spPr>
          <a:xfrm>
            <a:off x="17538346" y="8401695"/>
            <a:ext cx="4488534" cy="584775"/>
          </a:xfrm>
          <a:prstGeom prst="rect">
            <a:avLst/>
          </a:prstGeom>
          <a:noFill/>
        </p:spPr>
        <p:txBody>
          <a:bodyPr wrap="square" rtlCol="0">
            <a:spAutoFit/>
          </a:bodyPr>
          <a:lstStyle/>
          <a:p>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Instagram</a:t>
            </a:r>
            <a:r>
              <a:rPr lang="tr-TR" sz="3200" spc="100" dirty="0">
                <a:solidFill>
                  <a:schemeClr val="tx2"/>
                </a:solidFill>
                <a:latin typeface="DIN Next LT Pro Condensed" panose="020B0506020203050203" pitchFamily="34" charset="77"/>
                <a:ea typeface="DIN Next LT Pro Light Condensed" charset="0"/>
                <a:cs typeface="DIN Next LT Pro Light Condensed" charset="0"/>
              </a:rPr>
              <a:t>/</a:t>
            </a:r>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prodyna_corporate</a:t>
            </a:r>
            <a:endParaRPr lang="en-US" sz="3200" spc="100" dirty="0">
              <a:solidFill>
                <a:schemeClr val="tx2"/>
              </a:solidFill>
              <a:latin typeface="DIN Next LT Pro Condensed" panose="020B0506020203050203" pitchFamily="34" charset="77"/>
              <a:ea typeface="DIN Next LT Pro Light Condensed" charset="0"/>
              <a:cs typeface="DIN Next LT Pro Light Condensed" charset="0"/>
            </a:endParaRPr>
          </a:p>
        </p:txBody>
      </p:sp>
      <p:grpSp>
        <p:nvGrpSpPr>
          <p:cNvPr id="19" name="Gruppierung 4">
            <a:extLst>
              <a:ext uri="{FF2B5EF4-FFF2-40B4-BE49-F238E27FC236}">
                <a16:creationId xmlns:a16="http://schemas.microsoft.com/office/drawing/2014/main" id="{85D6E2E2-5A12-7841-94DA-DBFAD4F4C65D}"/>
              </a:ext>
            </a:extLst>
          </p:cNvPr>
          <p:cNvGrpSpPr>
            <a:grpSpLocks noChangeAspect="1"/>
          </p:cNvGrpSpPr>
          <p:nvPr/>
        </p:nvGrpSpPr>
        <p:grpSpPr>
          <a:xfrm>
            <a:off x="9677107" y="6684350"/>
            <a:ext cx="676723" cy="660776"/>
            <a:chOff x="3775546" y="1494704"/>
            <a:chExt cx="245497" cy="239712"/>
          </a:xfrm>
          <a:solidFill>
            <a:schemeClr val="bg1"/>
          </a:solidFill>
        </p:grpSpPr>
        <p:sp>
          <p:nvSpPr>
            <p:cNvPr id="20" name="Freeform 47">
              <a:extLst>
                <a:ext uri="{FF2B5EF4-FFF2-40B4-BE49-F238E27FC236}">
                  <a16:creationId xmlns:a16="http://schemas.microsoft.com/office/drawing/2014/main" id="{366468D1-4FB6-C34B-AD02-0AAED45238EF}"/>
                </a:ext>
              </a:extLst>
            </p:cNvPr>
            <p:cNvSpPr>
              <a:spLocks noChangeArrowheads="1"/>
            </p:cNvSpPr>
            <p:nvPr/>
          </p:nvSpPr>
          <p:spPr bwMode="auto">
            <a:xfrm>
              <a:off x="3775546" y="1494704"/>
              <a:ext cx="52388" cy="236537"/>
            </a:xfrm>
            <a:custGeom>
              <a:avLst/>
              <a:gdLst>
                <a:gd name="T0" fmla="*/ 98 w 99"/>
                <a:gd name="T1" fmla="*/ 44 h 435"/>
                <a:gd name="T2" fmla="*/ 98 w 99"/>
                <a:gd name="T3" fmla="*/ 44 h 435"/>
                <a:gd name="T4" fmla="*/ 45 w 99"/>
                <a:gd name="T5" fmla="*/ 88 h 435"/>
                <a:gd name="T6" fmla="*/ 0 w 99"/>
                <a:gd name="T7" fmla="*/ 44 h 435"/>
                <a:gd name="T8" fmla="*/ 45 w 99"/>
                <a:gd name="T9" fmla="*/ 0 h 435"/>
                <a:gd name="T10" fmla="*/ 98 w 99"/>
                <a:gd name="T11" fmla="*/ 44 h 435"/>
                <a:gd name="T12" fmla="*/ 0 w 99"/>
                <a:gd name="T13" fmla="*/ 434 h 435"/>
                <a:gd name="T14" fmla="*/ 0 w 99"/>
                <a:gd name="T15" fmla="*/ 434 h 435"/>
                <a:gd name="T16" fmla="*/ 0 w 99"/>
                <a:gd name="T17" fmla="*/ 132 h 435"/>
                <a:gd name="T18" fmla="*/ 98 w 99"/>
                <a:gd name="T19" fmla="*/ 132 h 435"/>
                <a:gd name="T20" fmla="*/ 98 w 99"/>
                <a:gd name="T21" fmla="*/ 434 h 435"/>
                <a:gd name="T22" fmla="*/ 0 w 99"/>
                <a:gd name="T23" fmla="*/ 43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435">
                  <a:moveTo>
                    <a:pt x="98" y="44"/>
                  </a:moveTo>
                  <a:lnTo>
                    <a:pt x="98" y="44"/>
                  </a:lnTo>
                  <a:cubicBezTo>
                    <a:pt x="98" y="71"/>
                    <a:pt x="80" y="88"/>
                    <a:pt x="45" y="88"/>
                  </a:cubicBezTo>
                  <a:cubicBezTo>
                    <a:pt x="17" y="88"/>
                    <a:pt x="0" y="71"/>
                    <a:pt x="0" y="44"/>
                  </a:cubicBezTo>
                  <a:cubicBezTo>
                    <a:pt x="0" y="18"/>
                    <a:pt x="17" y="0"/>
                    <a:pt x="45" y="0"/>
                  </a:cubicBezTo>
                  <a:cubicBezTo>
                    <a:pt x="80" y="0"/>
                    <a:pt x="98" y="18"/>
                    <a:pt x="98" y="44"/>
                  </a:cubicBezTo>
                  <a:close/>
                  <a:moveTo>
                    <a:pt x="0" y="434"/>
                  </a:moveTo>
                  <a:lnTo>
                    <a:pt x="0" y="434"/>
                  </a:lnTo>
                  <a:cubicBezTo>
                    <a:pt x="0" y="132"/>
                    <a:pt x="0" y="132"/>
                    <a:pt x="0" y="132"/>
                  </a:cubicBezTo>
                  <a:cubicBezTo>
                    <a:pt x="98" y="132"/>
                    <a:pt x="98" y="132"/>
                    <a:pt x="98" y="132"/>
                  </a:cubicBezTo>
                  <a:cubicBezTo>
                    <a:pt x="98" y="434"/>
                    <a:pt x="98" y="434"/>
                    <a:pt x="98" y="434"/>
                  </a:cubicBezTo>
                  <a:lnTo>
                    <a:pt x="0" y="4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dirty="0">
                <a:latin typeface="+mn-lt"/>
                <a:ea typeface="+mn-ea"/>
              </a:endParaRPr>
            </a:p>
          </p:txBody>
        </p:sp>
        <p:sp>
          <p:nvSpPr>
            <p:cNvPr id="21" name="Freeform 48">
              <a:extLst>
                <a:ext uri="{FF2B5EF4-FFF2-40B4-BE49-F238E27FC236}">
                  <a16:creationId xmlns:a16="http://schemas.microsoft.com/office/drawing/2014/main" id="{6A62800C-8596-B148-B312-5F6A4A0C39FC}"/>
                </a:ext>
              </a:extLst>
            </p:cNvPr>
            <p:cNvSpPr>
              <a:spLocks noChangeArrowheads="1"/>
            </p:cNvSpPr>
            <p:nvPr/>
          </p:nvSpPr>
          <p:spPr bwMode="auto">
            <a:xfrm>
              <a:off x="3863881" y="1564554"/>
              <a:ext cx="157162" cy="169862"/>
            </a:xfrm>
            <a:custGeom>
              <a:avLst/>
              <a:gdLst>
                <a:gd name="T0" fmla="*/ 0 w 293"/>
                <a:gd name="T1" fmla="*/ 106 h 311"/>
                <a:gd name="T2" fmla="*/ 0 w 293"/>
                <a:gd name="T3" fmla="*/ 106 h 311"/>
                <a:gd name="T4" fmla="*/ 0 w 293"/>
                <a:gd name="T5" fmla="*/ 8 h 311"/>
                <a:gd name="T6" fmla="*/ 79 w 293"/>
                <a:gd name="T7" fmla="*/ 8 h 311"/>
                <a:gd name="T8" fmla="*/ 88 w 293"/>
                <a:gd name="T9" fmla="*/ 44 h 311"/>
                <a:gd name="T10" fmla="*/ 88 w 293"/>
                <a:gd name="T11" fmla="*/ 44 h 311"/>
                <a:gd name="T12" fmla="*/ 186 w 293"/>
                <a:gd name="T13" fmla="*/ 0 h 311"/>
                <a:gd name="T14" fmla="*/ 292 w 293"/>
                <a:gd name="T15" fmla="*/ 132 h 311"/>
                <a:gd name="T16" fmla="*/ 292 w 293"/>
                <a:gd name="T17" fmla="*/ 310 h 311"/>
                <a:gd name="T18" fmla="*/ 194 w 293"/>
                <a:gd name="T19" fmla="*/ 310 h 311"/>
                <a:gd name="T20" fmla="*/ 194 w 293"/>
                <a:gd name="T21" fmla="*/ 141 h 311"/>
                <a:gd name="T22" fmla="*/ 150 w 293"/>
                <a:gd name="T23" fmla="*/ 79 h 311"/>
                <a:gd name="T24" fmla="*/ 97 w 293"/>
                <a:gd name="T25" fmla="*/ 115 h 311"/>
                <a:gd name="T26" fmla="*/ 97 w 293"/>
                <a:gd name="T27" fmla="*/ 132 h 311"/>
                <a:gd name="T28" fmla="*/ 97 w 293"/>
                <a:gd name="T29" fmla="*/ 310 h 311"/>
                <a:gd name="T30" fmla="*/ 0 w 293"/>
                <a:gd name="T31" fmla="*/ 310 h 311"/>
                <a:gd name="T32" fmla="*/ 0 w 293"/>
                <a:gd name="T33" fmla="*/ 10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3" h="311">
                  <a:moveTo>
                    <a:pt x="0" y="106"/>
                  </a:moveTo>
                  <a:lnTo>
                    <a:pt x="0" y="106"/>
                  </a:lnTo>
                  <a:cubicBezTo>
                    <a:pt x="0" y="62"/>
                    <a:pt x="0" y="35"/>
                    <a:pt x="0" y="8"/>
                  </a:cubicBezTo>
                  <a:cubicBezTo>
                    <a:pt x="79" y="8"/>
                    <a:pt x="79" y="8"/>
                    <a:pt x="79" y="8"/>
                  </a:cubicBezTo>
                  <a:cubicBezTo>
                    <a:pt x="88" y="44"/>
                    <a:pt x="88" y="44"/>
                    <a:pt x="88" y="44"/>
                  </a:cubicBezTo>
                  <a:lnTo>
                    <a:pt x="88" y="44"/>
                  </a:lnTo>
                  <a:cubicBezTo>
                    <a:pt x="97" y="26"/>
                    <a:pt x="132" y="0"/>
                    <a:pt x="186" y="0"/>
                  </a:cubicBezTo>
                  <a:cubicBezTo>
                    <a:pt x="248" y="0"/>
                    <a:pt x="292" y="44"/>
                    <a:pt x="292" y="132"/>
                  </a:cubicBezTo>
                  <a:cubicBezTo>
                    <a:pt x="292" y="310"/>
                    <a:pt x="292" y="310"/>
                    <a:pt x="292" y="310"/>
                  </a:cubicBezTo>
                  <a:cubicBezTo>
                    <a:pt x="194" y="310"/>
                    <a:pt x="194" y="310"/>
                    <a:pt x="194" y="310"/>
                  </a:cubicBezTo>
                  <a:cubicBezTo>
                    <a:pt x="194" y="141"/>
                    <a:pt x="194" y="141"/>
                    <a:pt x="194" y="141"/>
                  </a:cubicBezTo>
                  <a:cubicBezTo>
                    <a:pt x="194" y="106"/>
                    <a:pt x="186" y="79"/>
                    <a:pt x="150" y="79"/>
                  </a:cubicBezTo>
                  <a:cubicBezTo>
                    <a:pt x="123" y="79"/>
                    <a:pt x="106" y="97"/>
                    <a:pt x="97" y="115"/>
                  </a:cubicBezTo>
                  <a:cubicBezTo>
                    <a:pt x="97" y="115"/>
                    <a:pt x="97" y="124"/>
                    <a:pt x="97" y="132"/>
                  </a:cubicBezTo>
                  <a:cubicBezTo>
                    <a:pt x="97" y="310"/>
                    <a:pt x="97" y="310"/>
                    <a:pt x="97" y="310"/>
                  </a:cubicBezTo>
                  <a:cubicBezTo>
                    <a:pt x="0" y="310"/>
                    <a:pt x="0" y="310"/>
                    <a:pt x="0" y="310"/>
                  </a:cubicBezTo>
                  <a:lnTo>
                    <a:pt x="0" y="1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dirty="0">
                <a:latin typeface="+mn-lt"/>
                <a:ea typeface="+mn-ea"/>
              </a:endParaRPr>
            </a:p>
          </p:txBody>
        </p:sp>
      </p:grpSp>
      <p:sp>
        <p:nvSpPr>
          <p:cNvPr id="22" name="Freeform 87">
            <a:extLst>
              <a:ext uri="{FF2B5EF4-FFF2-40B4-BE49-F238E27FC236}">
                <a16:creationId xmlns:a16="http://schemas.microsoft.com/office/drawing/2014/main" id="{A0712B7C-5C39-8046-B5BB-16556CB16C83}"/>
              </a:ext>
            </a:extLst>
          </p:cNvPr>
          <p:cNvSpPr>
            <a:spLocks noChangeAspect="1" noChangeArrowheads="1"/>
          </p:cNvSpPr>
          <p:nvPr/>
        </p:nvSpPr>
        <p:spPr bwMode="auto">
          <a:xfrm>
            <a:off x="16328988" y="8350040"/>
            <a:ext cx="677609" cy="691535"/>
          </a:xfrm>
          <a:custGeom>
            <a:avLst/>
            <a:gdLst>
              <a:gd name="T0" fmla="*/ 345 w 426"/>
              <a:gd name="T1" fmla="*/ 213 h 435"/>
              <a:gd name="T2" fmla="*/ 345 w 426"/>
              <a:gd name="T3" fmla="*/ 213 h 435"/>
              <a:gd name="T4" fmla="*/ 213 w 426"/>
              <a:gd name="T5" fmla="*/ 346 h 435"/>
              <a:gd name="T6" fmla="*/ 79 w 426"/>
              <a:gd name="T7" fmla="*/ 213 h 435"/>
              <a:gd name="T8" fmla="*/ 88 w 426"/>
              <a:gd name="T9" fmla="*/ 195 h 435"/>
              <a:gd name="T10" fmla="*/ 0 w 426"/>
              <a:gd name="T11" fmla="*/ 195 h 435"/>
              <a:gd name="T12" fmla="*/ 0 w 426"/>
              <a:gd name="T13" fmla="*/ 363 h 435"/>
              <a:gd name="T14" fmla="*/ 62 w 426"/>
              <a:gd name="T15" fmla="*/ 434 h 435"/>
              <a:gd name="T16" fmla="*/ 363 w 426"/>
              <a:gd name="T17" fmla="*/ 434 h 435"/>
              <a:gd name="T18" fmla="*/ 425 w 426"/>
              <a:gd name="T19" fmla="*/ 363 h 435"/>
              <a:gd name="T20" fmla="*/ 425 w 426"/>
              <a:gd name="T21" fmla="*/ 195 h 435"/>
              <a:gd name="T22" fmla="*/ 337 w 426"/>
              <a:gd name="T23" fmla="*/ 195 h 435"/>
              <a:gd name="T24" fmla="*/ 345 w 426"/>
              <a:gd name="T25" fmla="*/ 213 h 435"/>
              <a:gd name="T26" fmla="*/ 363 w 426"/>
              <a:gd name="T27" fmla="*/ 0 h 435"/>
              <a:gd name="T28" fmla="*/ 363 w 426"/>
              <a:gd name="T29" fmla="*/ 0 h 435"/>
              <a:gd name="T30" fmla="*/ 62 w 426"/>
              <a:gd name="T31" fmla="*/ 0 h 435"/>
              <a:gd name="T32" fmla="*/ 0 w 426"/>
              <a:gd name="T33" fmla="*/ 71 h 435"/>
              <a:gd name="T34" fmla="*/ 0 w 426"/>
              <a:gd name="T35" fmla="*/ 142 h 435"/>
              <a:gd name="T36" fmla="*/ 106 w 426"/>
              <a:gd name="T37" fmla="*/ 142 h 435"/>
              <a:gd name="T38" fmla="*/ 213 w 426"/>
              <a:gd name="T39" fmla="*/ 89 h 435"/>
              <a:gd name="T40" fmla="*/ 319 w 426"/>
              <a:gd name="T41" fmla="*/ 142 h 435"/>
              <a:gd name="T42" fmla="*/ 425 w 426"/>
              <a:gd name="T43" fmla="*/ 142 h 435"/>
              <a:gd name="T44" fmla="*/ 425 w 426"/>
              <a:gd name="T45" fmla="*/ 71 h 435"/>
              <a:gd name="T46" fmla="*/ 363 w 426"/>
              <a:gd name="T47" fmla="*/ 0 h 435"/>
              <a:gd name="T48" fmla="*/ 390 w 426"/>
              <a:gd name="T49" fmla="*/ 89 h 435"/>
              <a:gd name="T50" fmla="*/ 390 w 426"/>
              <a:gd name="T51" fmla="*/ 89 h 435"/>
              <a:gd name="T52" fmla="*/ 381 w 426"/>
              <a:gd name="T53" fmla="*/ 97 h 435"/>
              <a:gd name="T54" fmla="*/ 345 w 426"/>
              <a:gd name="T55" fmla="*/ 97 h 435"/>
              <a:gd name="T56" fmla="*/ 328 w 426"/>
              <a:gd name="T57" fmla="*/ 89 h 435"/>
              <a:gd name="T58" fmla="*/ 328 w 426"/>
              <a:gd name="T59" fmla="*/ 53 h 435"/>
              <a:gd name="T60" fmla="*/ 345 w 426"/>
              <a:gd name="T61" fmla="*/ 36 h 435"/>
              <a:gd name="T62" fmla="*/ 381 w 426"/>
              <a:gd name="T63" fmla="*/ 36 h 435"/>
              <a:gd name="T64" fmla="*/ 390 w 426"/>
              <a:gd name="T65" fmla="*/ 53 h 435"/>
              <a:gd name="T66" fmla="*/ 390 w 426"/>
              <a:gd name="T67" fmla="*/ 89 h 435"/>
              <a:gd name="T68" fmla="*/ 292 w 426"/>
              <a:gd name="T69" fmla="*/ 213 h 435"/>
              <a:gd name="T70" fmla="*/ 292 w 426"/>
              <a:gd name="T71" fmla="*/ 213 h 435"/>
              <a:gd name="T72" fmla="*/ 213 w 426"/>
              <a:gd name="T73" fmla="*/ 133 h 435"/>
              <a:gd name="T74" fmla="*/ 132 w 426"/>
              <a:gd name="T75" fmla="*/ 213 h 435"/>
              <a:gd name="T76" fmla="*/ 213 w 426"/>
              <a:gd name="T77" fmla="*/ 293 h 435"/>
              <a:gd name="T78" fmla="*/ 292 w 426"/>
              <a:gd name="T79" fmla="*/ 21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6" h="435">
                <a:moveTo>
                  <a:pt x="345" y="213"/>
                </a:moveTo>
                <a:lnTo>
                  <a:pt x="345" y="213"/>
                </a:lnTo>
                <a:cubicBezTo>
                  <a:pt x="345" y="284"/>
                  <a:pt x="284" y="346"/>
                  <a:pt x="213" y="346"/>
                </a:cubicBezTo>
                <a:cubicBezTo>
                  <a:pt x="142" y="346"/>
                  <a:pt x="79" y="284"/>
                  <a:pt x="79" y="213"/>
                </a:cubicBezTo>
                <a:cubicBezTo>
                  <a:pt x="79" y="203"/>
                  <a:pt x="88" y="203"/>
                  <a:pt x="88" y="195"/>
                </a:cubicBezTo>
                <a:cubicBezTo>
                  <a:pt x="0" y="195"/>
                  <a:pt x="0" y="195"/>
                  <a:pt x="0" y="195"/>
                </a:cubicBezTo>
                <a:cubicBezTo>
                  <a:pt x="0" y="363"/>
                  <a:pt x="0" y="363"/>
                  <a:pt x="0" y="363"/>
                </a:cubicBezTo>
                <a:cubicBezTo>
                  <a:pt x="0" y="399"/>
                  <a:pt x="26" y="434"/>
                  <a:pt x="62" y="434"/>
                </a:cubicBezTo>
                <a:cubicBezTo>
                  <a:pt x="363" y="434"/>
                  <a:pt x="363" y="434"/>
                  <a:pt x="363" y="434"/>
                </a:cubicBezTo>
                <a:cubicBezTo>
                  <a:pt x="398" y="434"/>
                  <a:pt x="425" y="399"/>
                  <a:pt x="425" y="363"/>
                </a:cubicBezTo>
                <a:cubicBezTo>
                  <a:pt x="425" y="195"/>
                  <a:pt x="425" y="195"/>
                  <a:pt x="425" y="195"/>
                </a:cubicBezTo>
                <a:cubicBezTo>
                  <a:pt x="337" y="195"/>
                  <a:pt x="337" y="195"/>
                  <a:pt x="337" y="195"/>
                </a:cubicBezTo>
                <a:cubicBezTo>
                  <a:pt x="337" y="203"/>
                  <a:pt x="345" y="203"/>
                  <a:pt x="345" y="213"/>
                </a:cubicBezTo>
                <a:close/>
                <a:moveTo>
                  <a:pt x="363" y="0"/>
                </a:moveTo>
                <a:lnTo>
                  <a:pt x="363" y="0"/>
                </a:lnTo>
                <a:cubicBezTo>
                  <a:pt x="62" y="0"/>
                  <a:pt x="62" y="0"/>
                  <a:pt x="62" y="0"/>
                </a:cubicBezTo>
                <a:cubicBezTo>
                  <a:pt x="26" y="0"/>
                  <a:pt x="0" y="36"/>
                  <a:pt x="0" y="71"/>
                </a:cubicBezTo>
                <a:cubicBezTo>
                  <a:pt x="0" y="142"/>
                  <a:pt x="0" y="142"/>
                  <a:pt x="0" y="142"/>
                </a:cubicBezTo>
                <a:cubicBezTo>
                  <a:pt x="106" y="142"/>
                  <a:pt x="106" y="142"/>
                  <a:pt x="106" y="142"/>
                </a:cubicBezTo>
                <a:cubicBezTo>
                  <a:pt x="132" y="106"/>
                  <a:pt x="168" y="89"/>
                  <a:pt x="213" y="89"/>
                </a:cubicBezTo>
                <a:cubicBezTo>
                  <a:pt x="257" y="89"/>
                  <a:pt x="292" y="106"/>
                  <a:pt x="319" y="142"/>
                </a:cubicBezTo>
                <a:cubicBezTo>
                  <a:pt x="425" y="142"/>
                  <a:pt x="425" y="142"/>
                  <a:pt x="425" y="142"/>
                </a:cubicBezTo>
                <a:cubicBezTo>
                  <a:pt x="425" y="71"/>
                  <a:pt x="425" y="71"/>
                  <a:pt x="425" y="71"/>
                </a:cubicBezTo>
                <a:cubicBezTo>
                  <a:pt x="425" y="36"/>
                  <a:pt x="398" y="0"/>
                  <a:pt x="363" y="0"/>
                </a:cubicBezTo>
                <a:close/>
                <a:moveTo>
                  <a:pt x="390" y="89"/>
                </a:moveTo>
                <a:lnTo>
                  <a:pt x="390" y="89"/>
                </a:lnTo>
                <a:cubicBezTo>
                  <a:pt x="390" y="89"/>
                  <a:pt x="390" y="97"/>
                  <a:pt x="381" y="97"/>
                </a:cubicBezTo>
                <a:cubicBezTo>
                  <a:pt x="345" y="97"/>
                  <a:pt x="345" y="97"/>
                  <a:pt x="345" y="97"/>
                </a:cubicBezTo>
                <a:cubicBezTo>
                  <a:pt x="337" y="97"/>
                  <a:pt x="328" y="89"/>
                  <a:pt x="328" y="89"/>
                </a:cubicBezTo>
                <a:cubicBezTo>
                  <a:pt x="328" y="53"/>
                  <a:pt x="328" y="53"/>
                  <a:pt x="328" y="53"/>
                </a:cubicBezTo>
                <a:cubicBezTo>
                  <a:pt x="328" y="44"/>
                  <a:pt x="337" y="36"/>
                  <a:pt x="345" y="36"/>
                </a:cubicBezTo>
                <a:cubicBezTo>
                  <a:pt x="381" y="36"/>
                  <a:pt x="381" y="36"/>
                  <a:pt x="381" y="36"/>
                </a:cubicBezTo>
                <a:cubicBezTo>
                  <a:pt x="390" y="36"/>
                  <a:pt x="390" y="44"/>
                  <a:pt x="390" y="53"/>
                </a:cubicBezTo>
                <a:lnTo>
                  <a:pt x="390" y="89"/>
                </a:lnTo>
                <a:close/>
                <a:moveTo>
                  <a:pt x="292" y="213"/>
                </a:moveTo>
                <a:lnTo>
                  <a:pt x="292" y="213"/>
                </a:lnTo>
                <a:cubicBezTo>
                  <a:pt x="292" y="168"/>
                  <a:pt x="257" y="133"/>
                  <a:pt x="213" y="133"/>
                </a:cubicBezTo>
                <a:cubicBezTo>
                  <a:pt x="168" y="133"/>
                  <a:pt x="132" y="168"/>
                  <a:pt x="132" y="213"/>
                </a:cubicBezTo>
                <a:cubicBezTo>
                  <a:pt x="132" y="257"/>
                  <a:pt x="168" y="293"/>
                  <a:pt x="213" y="293"/>
                </a:cubicBezTo>
                <a:cubicBezTo>
                  <a:pt x="257" y="293"/>
                  <a:pt x="292" y="257"/>
                  <a:pt x="292" y="213"/>
                </a:cubicBezTo>
                <a:close/>
              </a:path>
            </a:pathLst>
          </a:custGeom>
          <a:solidFill>
            <a:schemeClr val="bg1"/>
          </a:solidFill>
          <a:ln>
            <a:noFill/>
          </a:ln>
          <a:effectLst/>
        </p:spPr>
        <p:txBody>
          <a:bodyPr wrap="none" lIns="34290" tIns="17145" rIns="34290" bIns="17145" anchor="ctr"/>
          <a:lstStyle/>
          <a:p>
            <a:pPr fontAlgn="auto">
              <a:spcBef>
                <a:spcPts val="0"/>
              </a:spcBef>
              <a:spcAft>
                <a:spcPts val="0"/>
              </a:spcAft>
              <a:defRPr/>
            </a:pPr>
            <a:endParaRPr lang="en-US" dirty="0">
              <a:latin typeface="+mn-lt"/>
              <a:ea typeface="+mn-ea"/>
            </a:endParaRPr>
          </a:p>
        </p:txBody>
      </p:sp>
    </p:spTree>
    <p:extLst>
      <p:ext uri="{BB962C8B-B14F-4D97-AF65-F5344CB8AC3E}">
        <p14:creationId xmlns:p14="http://schemas.microsoft.com/office/powerpoint/2010/main" val="2126632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EF5CFA2-26DE-0849-8982-4DF00F022711}"/>
              </a:ext>
            </a:extLst>
          </p:cNvPr>
          <p:cNvSpPr>
            <a:spLocks noGrp="1"/>
          </p:cNvSpPr>
          <p:nvPr>
            <p:ph type="body" sz="quarter" idx="10"/>
          </p:nvPr>
        </p:nvSpPr>
        <p:spPr/>
        <p:txBody>
          <a:bodyPr/>
          <a:lstStyle/>
          <a:p>
            <a:r>
              <a:rPr lang="de-DE" dirty="0">
                <a:solidFill>
                  <a:srgbClr val="000000"/>
                </a:solidFill>
              </a:rPr>
              <a:t>Feedback </a:t>
            </a:r>
            <a:r>
              <a:rPr lang="de-DE" dirty="0" err="1">
                <a:solidFill>
                  <a:srgbClr val="000000"/>
                </a:solidFill>
              </a:rPr>
              <a:t>or</a:t>
            </a:r>
            <a:r>
              <a:rPr lang="de-DE" dirty="0">
                <a:solidFill>
                  <a:srgbClr val="000000"/>
                </a:solidFill>
              </a:rPr>
              <a:t> </a:t>
            </a:r>
            <a:r>
              <a:rPr lang="de-DE" dirty="0" err="1">
                <a:solidFill>
                  <a:srgbClr val="000000"/>
                </a:solidFill>
              </a:rPr>
              <a:t>questions</a:t>
            </a:r>
            <a:r>
              <a:rPr lang="de-DE" dirty="0">
                <a:solidFill>
                  <a:srgbClr val="000000"/>
                </a:solidFill>
              </a:rPr>
              <a:t>?</a:t>
            </a:r>
          </a:p>
        </p:txBody>
      </p:sp>
      <p:grpSp>
        <p:nvGrpSpPr>
          <p:cNvPr id="11" name="Gruppieren 10">
            <a:extLst>
              <a:ext uri="{FF2B5EF4-FFF2-40B4-BE49-F238E27FC236}">
                <a16:creationId xmlns:a16="http://schemas.microsoft.com/office/drawing/2014/main" id="{D6716125-C0B3-EF45-915E-22669439CF04}"/>
              </a:ext>
            </a:extLst>
          </p:cNvPr>
          <p:cNvGrpSpPr/>
          <p:nvPr/>
        </p:nvGrpSpPr>
        <p:grpSpPr>
          <a:xfrm>
            <a:off x="12822323" y="5463467"/>
            <a:ext cx="4895184" cy="4920256"/>
            <a:chOff x="18848958" y="1383359"/>
            <a:chExt cx="3474657" cy="4920256"/>
          </a:xfrm>
        </p:grpSpPr>
        <p:sp>
          <p:nvSpPr>
            <p:cNvPr id="12" name="Text Placeholder 5">
              <a:extLst>
                <a:ext uri="{FF2B5EF4-FFF2-40B4-BE49-F238E27FC236}">
                  <a16:creationId xmlns:a16="http://schemas.microsoft.com/office/drawing/2014/main" id="{DBB755CB-3269-0749-ACB1-1D8C20FB46BE}"/>
                </a:ext>
              </a:extLst>
            </p:cNvPr>
            <p:cNvSpPr txBox="1">
              <a:spLocks/>
            </p:cNvSpPr>
            <p:nvPr/>
          </p:nvSpPr>
          <p:spPr>
            <a:xfrm>
              <a:off x="18848958" y="1822716"/>
              <a:ext cx="3474657" cy="448089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4800" dirty="0">
                  <a:solidFill>
                    <a:srgbClr val="000000"/>
                  </a:solidFill>
                  <a:latin typeface="DIN Next LT Pro Condensed" panose="020B0506020203050203" pitchFamily="34" charset="77"/>
                </a:rPr>
                <a:t>Bojana Belojevi</a:t>
              </a:r>
              <a:r>
                <a:rPr lang="sr-Latn-RS" sz="4800" dirty="0">
                  <a:solidFill>
                    <a:srgbClr val="000000"/>
                  </a:solidFill>
                  <a:latin typeface="DIN Next LT Pro Condensed" panose="020B0506020203050203" pitchFamily="34" charset="77"/>
                </a:rPr>
                <a:t>ć</a:t>
              </a:r>
              <a:br>
                <a:rPr lang="de-DE" sz="7200" dirty="0">
                  <a:solidFill>
                    <a:srgbClr val="000000"/>
                  </a:solidFill>
                  <a:latin typeface="DIN Next LT Pro Condensed" panose="020B0506020203050203" pitchFamily="34" charset="77"/>
                </a:rPr>
              </a:br>
              <a:r>
                <a:rPr lang="de-DE" sz="3200" dirty="0">
                  <a:solidFill>
                    <a:srgbClr val="000000"/>
                  </a:solidFill>
                  <a:latin typeface="DIN Next LT Pro Light Condensed" panose="020B0306020203050203" pitchFamily="34" charset="77"/>
                </a:rPr>
                <a:t>Software Architect</a:t>
              </a:r>
            </a:p>
            <a:p>
              <a:pPr>
                <a:lnSpc>
                  <a:spcPct val="100000"/>
                </a:lnSpc>
                <a:spcBef>
                  <a:spcPts val="3200"/>
                </a:spcBef>
              </a:pPr>
              <a:r>
                <a:rPr lang="de-DE" sz="3200" dirty="0">
                  <a:solidFill>
                    <a:srgbClr val="000000"/>
                  </a:solidFill>
                  <a:latin typeface="DIN Next LT Pro Light Condensed" panose="020B0306020203050203" pitchFamily="34" charset="77"/>
                  <a:hlinkClick r:id="rId3"/>
                </a:rPr>
                <a:t>bojana.belojevic@prodyna.com</a:t>
              </a:r>
              <a:br>
                <a:rPr lang="de-DE" sz="3200" dirty="0">
                  <a:solidFill>
                    <a:srgbClr val="000000"/>
                  </a:solidFill>
                  <a:latin typeface="DIN Next LT Pro Light Condensed" panose="020B0306020203050203" pitchFamily="34" charset="77"/>
                </a:rPr>
              </a:br>
              <a:r>
                <a:rPr lang="de-DE" sz="3200" dirty="0">
                  <a:solidFill>
                    <a:srgbClr val="000000"/>
                  </a:solidFill>
                  <a:latin typeface="DIN Next LT Pro Light Condensed" panose="020B0306020203050203" pitchFamily="34" charset="77"/>
                </a:rPr>
                <a:t>www.prodyna.com</a:t>
              </a:r>
            </a:p>
          </p:txBody>
        </p:sp>
        <p:cxnSp>
          <p:nvCxnSpPr>
            <p:cNvPr id="14" name="Straight Connector 27">
              <a:extLst>
                <a:ext uri="{FF2B5EF4-FFF2-40B4-BE49-F238E27FC236}">
                  <a16:creationId xmlns:a16="http://schemas.microsoft.com/office/drawing/2014/main" id="{3602570D-CDE4-414B-B95E-C1A857B18005}"/>
                </a:ext>
              </a:extLst>
            </p:cNvPr>
            <p:cNvCxnSpPr>
              <a:cxnSpLocks/>
            </p:cNvCxnSpPr>
            <p:nvPr/>
          </p:nvCxnSpPr>
          <p:spPr>
            <a:xfrm>
              <a:off x="18937679" y="1383359"/>
              <a:ext cx="720000"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FE87844D-9C39-DE3A-BF47-387FA107B41F}"/>
              </a:ext>
            </a:extLst>
          </p:cNvPr>
          <p:cNvPicPr>
            <a:picLocks noChangeAspect="1"/>
          </p:cNvPicPr>
          <p:nvPr/>
        </p:nvPicPr>
        <p:blipFill>
          <a:blip r:embed="rId4"/>
          <a:stretch>
            <a:fillRect/>
          </a:stretch>
        </p:blipFill>
        <p:spPr>
          <a:xfrm>
            <a:off x="7924397" y="4901345"/>
            <a:ext cx="3872389" cy="5404866"/>
          </a:xfrm>
          <a:prstGeom prst="rect">
            <a:avLst/>
          </a:prstGeom>
        </p:spPr>
      </p:pic>
    </p:spTree>
    <p:extLst>
      <p:ext uri="{BB962C8B-B14F-4D97-AF65-F5344CB8AC3E}">
        <p14:creationId xmlns:p14="http://schemas.microsoft.com/office/powerpoint/2010/main" val="3077020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0FA10B8-39AB-6F48-9222-25FDB54A29A3}"/>
              </a:ext>
            </a:extLst>
          </p:cNvPr>
          <p:cNvSpPr>
            <a:spLocks noGrp="1"/>
          </p:cNvSpPr>
          <p:nvPr>
            <p:ph type="body" sz="quarter" idx="17"/>
          </p:nvPr>
        </p:nvSpPr>
        <p:spPr/>
        <p:txBody>
          <a:bodyPr/>
          <a:lstStyle/>
          <a:p>
            <a:r>
              <a:rPr lang="de-DE" dirty="0" err="1"/>
              <a:t>Thank</a:t>
            </a:r>
            <a:r>
              <a:rPr lang="de-DE" dirty="0"/>
              <a:t> </a:t>
            </a:r>
            <a:r>
              <a:rPr lang="de-DE" dirty="0" err="1"/>
              <a:t>you</a:t>
            </a:r>
            <a:r>
              <a:rPr lang="de-DE" dirty="0"/>
              <a:t>!</a:t>
            </a:r>
          </a:p>
        </p:txBody>
      </p:sp>
    </p:spTree>
    <p:extLst>
      <p:ext uri="{BB962C8B-B14F-4D97-AF65-F5344CB8AC3E}">
        <p14:creationId xmlns:p14="http://schemas.microsoft.com/office/powerpoint/2010/main" val="820484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Toolbox: Time </a:t>
            </a:r>
            <a:r>
              <a:rPr lang="de-DE" dirty="0" err="1"/>
              <a:t>and</a:t>
            </a:r>
            <a:r>
              <a:rPr lang="de-DE" dirty="0"/>
              <a:t> </a:t>
            </a:r>
            <a:r>
              <a:rPr lang="de-DE" dirty="0" err="1"/>
              <a:t>process</a:t>
            </a:r>
            <a:endParaRPr lang="de-DE" dirty="0"/>
          </a:p>
        </p:txBody>
      </p:sp>
      <p:cxnSp>
        <p:nvCxnSpPr>
          <p:cNvPr id="3" name="Straight Connector 20">
            <a:extLst>
              <a:ext uri="{FF2B5EF4-FFF2-40B4-BE49-F238E27FC236}">
                <a16:creationId xmlns:a16="http://schemas.microsoft.com/office/drawing/2014/main" id="{7D1FCD1F-E19A-6449-87D5-0470BDDB7242}"/>
              </a:ext>
            </a:extLst>
          </p:cNvPr>
          <p:cNvCxnSpPr>
            <a:cxnSpLocks/>
          </p:cNvCxnSpPr>
          <p:nvPr/>
        </p:nvCxnSpPr>
        <p:spPr>
          <a:xfrm flipH="1">
            <a:off x="2551673" y="5598552"/>
            <a:ext cx="16235111" cy="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sp>
        <p:nvSpPr>
          <p:cNvPr id="4" name="Oval 3">
            <a:extLst>
              <a:ext uri="{FF2B5EF4-FFF2-40B4-BE49-F238E27FC236}">
                <a16:creationId xmlns:a16="http://schemas.microsoft.com/office/drawing/2014/main" id="{E3EFA6B9-3119-3247-B736-F314AEB1677D}"/>
              </a:ext>
            </a:extLst>
          </p:cNvPr>
          <p:cNvSpPr/>
          <p:nvPr/>
        </p:nvSpPr>
        <p:spPr>
          <a:xfrm>
            <a:off x="2530514" y="8872693"/>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Oval 4">
            <a:extLst>
              <a:ext uri="{FF2B5EF4-FFF2-40B4-BE49-F238E27FC236}">
                <a16:creationId xmlns:a16="http://schemas.microsoft.com/office/drawing/2014/main" id="{1925639C-CEFA-1D43-9D55-26E8DE707DD9}"/>
              </a:ext>
            </a:extLst>
          </p:cNvPr>
          <p:cNvSpPr/>
          <p:nvPr/>
        </p:nvSpPr>
        <p:spPr>
          <a:xfrm>
            <a:off x="2530514" y="5341363"/>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79">
            <a:extLst>
              <a:ext uri="{FF2B5EF4-FFF2-40B4-BE49-F238E27FC236}">
                <a16:creationId xmlns:a16="http://schemas.microsoft.com/office/drawing/2014/main" id="{85A2AA77-BC28-7340-A8AC-51E17FCEBC56}"/>
              </a:ext>
            </a:extLst>
          </p:cNvPr>
          <p:cNvSpPr txBox="1"/>
          <p:nvPr/>
        </p:nvSpPr>
        <p:spPr>
          <a:xfrm>
            <a:off x="2457019" y="6286862"/>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Start</a:t>
            </a:r>
          </a:p>
        </p:txBody>
      </p:sp>
      <p:sp>
        <p:nvSpPr>
          <p:cNvPr id="7" name="Oval 6">
            <a:extLst>
              <a:ext uri="{FF2B5EF4-FFF2-40B4-BE49-F238E27FC236}">
                <a16:creationId xmlns:a16="http://schemas.microsoft.com/office/drawing/2014/main" id="{808421CB-F681-9642-9A6E-FCC1A3E10D49}"/>
              </a:ext>
            </a:extLst>
          </p:cNvPr>
          <p:cNvSpPr/>
          <p:nvPr/>
        </p:nvSpPr>
        <p:spPr>
          <a:xfrm>
            <a:off x="5084528" y="8872693"/>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Oval 7">
            <a:extLst>
              <a:ext uri="{FF2B5EF4-FFF2-40B4-BE49-F238E27FC236}">
                <a16:creationId xmlns:a16="http://schemas.microsoft.com/office/drawing/2014/main" id="{34F1F1D7-5EF3-CA4C-B762-AD0DCDE29438}"/>
              </a:ext>
            </a:extLst>
          </p:cNvPr>
          <p:cNvSpPr/>
          <p:nvPr/>
        </p:nvSpPr>
        <p:spPr>
          <a:xfrm>
            <a:off x="5084528" y="5341363"/>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Oval 8">
            <a:extLst>
              <a:ext uri="{FF2B5EF4-FFF2-40B4-BE49-F238E27FC236}">
                <a16:creationId xmlns:a16="http://schemas.microsoft.com/office/drawing/2014/main" id="{DA9A616D-E6C1-8940-BD76-606EBE4F7618}"/>
              </a:ext>
            </a:extLst>
          </p:cNvPr>
          <p:cNvSpPr/>
          <p:nvPr/>
        </p:nvSpPr>
        <p:spPr>
          <a:xfrm>
            <a:off x="14354653" y="8872693"/>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Oval 9">
            <a:extLst>
              <a:ext uri="{FF2B5EF4-FFF2-40B4-BE49-F238E27FC236}">
                <a16:creationId xmlns:a16="http://schemas.microsoft.com/office/drawing/2014/main" id="{938D87C3-5450-F24A-9DF0-270349425935}"/>
              </a:ext>
            </a:extLst>
          </p:cNvPr>
          <p:cNvSpPr/>
          <p:nvPr/>
        </p:nvSpPr>
        <p:spPr>
          <a:xfrm>
            <a:off x="14354653" y="5341363"/>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Straight Connector 20">
            <a:extLst>
              <a:ext uri="{FF2B5EF4-FFF2-40B4-BE49-F238E27FC236}">
                <a16:creationId xmlns:a16="http://schemas.microsoft.com/office/drawing/2014/main" id="{9D072336-4205-574F-B7DE-7C21280ECAC4}"/>
              </a:ext>
            </a:extLst>
          </p:cNvPr>
          <p:cNvCxnSpPr>
            <a:cxnSpLocks/>
          </p:cNvCxnSpPr>
          <p:nvPr/>
        </p:nvCxnSpPr>
        <p:spPr>
          <a:xfrm flipH="1">
            <a:off x="2551673" y="10712947"/>
            <a:ext cx="16235111" cy="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sp>
        <p:nvSpPr>
          <p:cNvPr id="12" name="Oval 11">
            <a:extLst>
              <a:ext uri="{FF2B5EF4-FFF2-40B4-BE49-F238E27FC236}">
                <a16:creationId xmlns:a16="http://schemas.microsoft.com/office/drawing/2014/main" id="{67012EF3-903E-6F40-BEB1-B41E541D67B9}"/>
              </a:ext>
            </a:extLst>
          </p:cNvPr>
          <p:cNvSpPr/>
          <p:nvPr/>
        </p:nvSpPr>
        <p:spPr>
          <a:xfrm>
            <a:off x="2530514" y="10455758"/>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20">
            <a:extLst>
              <a:ext uri="{FF2B5EF4-FFF2-40B4-BE49-F238E27FC236}">
                <a16:creationId xmlns:a16="http://schemas.microsoft.com/office/drawing/2014/main" id="{86F1B3B4-0B58-674D-9917-47A954BA8E77}"/>
              </a:ext>
            </a:extLst>
          </p:cNvPr>
          <p:cNvCxnSpPr>
            <a:cxnSpLocks/>
          </p:cNvCxnSpPr>
          <p:nvPr/>
        </p:nvCxnSpPr>
        <p:spPr>
          <a:xfrm flipV="1">
            <a:off x="9493634" y="10455758"/>
            <a:ext cx="0" cy="51438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4" name="Straight Connector 20">
            <a:extLst>
              <a:ext uri="{FF2B5EF4-FFF2-40B4-BE49-F238E27FC236}">
                <a16:creationId xmlns:a16="http://schemas.microsoft.com/office/drawing/2014/main" id="{7AE69241-EA66-1343-9CD2-F98399D67FA5}"/>
              </a:ext>
            </a:extLst>
          </p:cNvPr>
          <p:cNvCxnSpPr>
            <a:cxnSpLocks/>
          </p:cNvCxnSpPr>
          <p:nvPr/>
        </p:nvCxnSpPr>
        <p:spPr>
          <a:xfrm flipV="1">
            <a:off x="6067262" y="10455758"/>
            <a:ext cx="0" cy="51438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5" name="Straight Connector 20">
            <a:extLst>
              <a:ext uri="{FF2B5EF4-FFF2-40B4-BE49-F238E27FC236}">
                <a16:creationId xmlns:a16="http://schemas.microsoft.com/office/drawing/2014/main" id="{63B10420-E98D-4349-BEB3-DA881B7805D1}"/>
              </a:ext>
            </a:extLst>
          </p:cNvPr>
          <p:cNvCxnSpPr>
            <a:cxnSpLocks/>
          </p:cNvCxnSpPr>
          <p:nvPr/>
        </p:nvCxnSpPr>
        <p:spPr>
          <a:xfrm flipV="1">
            <a:off x="13834406" y="10455758"/>
            <a:ext cx="0" cy="51438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6" name="Straight Connector 20">
            <a:extLst>
              <a:ext uri="{FF2B5EF4-FFF2-40B4-BE49-F238E27FC236}">
                <a16:creationId xmlns:a16="http://schemas.microsoft.com/office/drawing/2014/main" id="{F1B5E65C-DEA0-504A-91A2-A41EBF55EB64}"/>
              </a:ext>
            </a:extLst>
          </p:cNvPr>
          <p:cNvCxnSpPr>
            <a:cxnSpLocks/>
          </p:cNvCxnSpPr>
          <p:nvPr/>
        </p:nvCxnSpPr>
        <p:spPr>
          <a:xfrm flipV="1">
            <a:off x="16451482" y="10455758"/>
            <a:ext cx="0" cy="51438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7" name="Straight Connector 20">
            <a:extLst>
              <a:ext uri="{FF2B5EF4-FFF2-40B4-BE49-F238E27FC236}">
                <a16:creationId xmlns:a16="http://schemas.microsoft.com/office/drawing/2014/main" id="{FA76FDE4-75D9-C049-AC89-20B27D023987}"/>
              </a:ext>
            </a:extLst>
          </p:cNvPr>
          <p:cNvCxnSpPr>
            <a:cxnSpLocks/>
          </p:cNvCxnSpPr>
          <p:nvPr/>
        </p:nvCxnSpPr>
        <p:spPr>
          <a:xfrm flipV="1">
            <a:off x="16598627" y="10455758"/>
            <a:ext cx="0" cy="51438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8" name="Straight Connector 20">
            <a:extLst>
              <a:ext uri="{FF2B5EF4-FFF2-40B4-BE49-F238E27FC236}">
                <a16:creationId xmlns:a16="http://schemas.microsoft.com/office/drawing/2014/main" id="{58AE7170-08F8-EA42-8F32-E853B929D20B}"/>
              </a:ext>
            </a:extLst>
          </p:cNvPr>
          <p:cNvCxnSpPr>
            <a:cxnSpLocks/>
          </p:cNvCxnSpPr>
          <p:nvPr/>
        </p:nvCxnSpPr>
        <p:spPr>
          <a:xfrm flipH="1">
            <a:off x="2551673" y="9129882"/>
            <a:ext cx="16235111" cy="0"/>
          </a:xfrm>
          <a:prstGeom prst="line">
            <a:avLst/>
          </a:prstGeom>
          <a:ln w="76200" cmpd="sng">
            <a:solidFill>
              <a:srgbClr val="000000"/>
            </a:solidFill>
            <a:prstDash val="solid"/>
          </a:ln>
        </p:spPr>
        <p:style>
          <a:lnRef idx="2">
            <a:schemeClr val="dk1"/>
          </a:lnRef>
          <a:fillRef idx="0">
            <a:schemeClr val="dk1"/>
          </a:fillRef>
          <a:effectRef idx="1">
            <a:schemeClr val="dk1"/>
          </a:effectRef>
          <a:fontRef idx="minor">
            <a:schemeClr val="tx1"/>
          </a:fontRef>
        </p:style>
      </p:cxnSp>
      <p:grpSp>
        <p:nvGrpSpPr>
          <p:cNvPr id="19" name="Gruppieren 18">
            <a:extLst>
              <a:ext uri="{FF2B5EF4-FFF2-40B4-BE49-F238E27FC236}">
                <a16:creationId xmlns:a16="http://schemas.microsoft.com/office/drawing/2014/main" id="{3A584BF4-4036-754B-8DB3-1C35AA5D38EB}"/>
              </a:ext>
            </a:extLst>
          </p:cNvPr>
          <p:cNvGrpSpPr/>
          <p:nvPr/>
        </p:nvGrpSpPr>
        <p:grpSpPr>
          <a:xfrm>
            <a:off x="2538547" y="3859685"/>
            <a:ext cx="16459268" cy="757030"/>
            <a:chOff x="-5471828" y="4910129"/>
            <a:chExt cx="16459268" cy="757030"/>
          </a:xfrm>
        </p:grpSpPr>
        <p:cxnSp>
          <p:nvCxnSpPr>
            <p:cNvPr id="20" name="Straight Connector 27">
              <a:extLst>
                <a:ext uri="{FF2B5EF4-FFF2-40B4-BE49-F238E27FC236}">
                  <a16:creationId xmlns:a16="http://schemas.microsoft.com/office/drawing/2014/main" id="{2B23AFC5-769B-4C4E-86AD-6FAE03A3E1CD}"/>
                </a:ext>
              </a:extLst>
            </p:cNvPr>
            <p:cNvCxnSpPr>
              <a:cxnSpLocks/>
            </p:cNvCxnSpPr>
            <p:nvPr/>
          </p:nvCxnSpPr>
          <p:spPr>
            <a:xfrm>
              <a:off x="-5471828" y="4947082"/>
              <a:ext cx="15987428"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ED24DB8B-142D-F143-9B93-DB4E7C21442F}"/>
                </a:ext>
              </a:extLst>
            </p:cNvPr>
            <p:cNvPicPr>
              <a:picLocks noChangeAspect="1"/>
            </p:cNvPicPr>
            <p:nvPr/>
          </p:nvPicPr>
          <p:blipFill>
            <a:blip r:embed="rId2"/>
            <a:stretch>
              <a:fillRect/>
            </a:stretch>
          </p:blipFill>
          <p:spPr>
            <a:xfrm>
              <a:off x="10075563" y="4910129"/>
              <a:ext cx="911877" cy="757030"/>
            </a:xfrm>
            <a:prstGeom prst="rect">
              <a:avLst/>
            </a:prstGeom>
          </p:spPr>
        </p:pic>
      </p:grpSp>
      <p:sp>
        <p:nvSpPr>
          <p:cNvPr id="22" name="Rechteck 21">
            <a:extLst>
              <a:ext uri="{FF2B5EF4-FFF2-40B4-BE49-F238E27FC236}">
                <a16:creationId xmlns:a16="http://schemas.microsoft.com/office/drawing/2014/main" id="{F82F296B-E06A-2F4B-9EA4-12C5DF5C3B48}"/>
              </a:ext>
            </a:extLst>
          </p:cNvPr>
          <p:cNvSpPr/>
          <p:nvPr/>
        </p:nvSpPr>
        <p:spPr>
          <a:xfrm>
            <a:off x="2401016" y="4011300"/>
            <a:ext cx="3459601" cy="830997"/>
          </a:xfrm>
          <a:prstGeom prst="rect">
            <a:avLst/>
          </a:prstGeom>
        </p:spPr>
        <p:txBody>
          <a:bodyPr wrap="none">
            <a:spAutoFit/>
          </a:bodyPr>
          <a:lstStyle/>
          <a:p>
            <a:r>
              <a:rPr lang="de-DE" sz="4800" dirty="0" err="1">
                <a:solidFill>
                  <a:srgbClr val="000000"/>
                </a:solidFill>
                <a:latin typeface="DIN Next LT Pro Light Condensed" panose="020B0306020203050203" pitchFamily="34" charset="77"/>
              </a:rPr>
              <a:t>Process</a:t>
            </a:r>
            <a:r>
              <a:rPr lang="de-DE" sz="4800" dirty="0">
                <a:solidFill>
                  <a:srgbClr val="000000"/>
                </a:solidFill>
                <a:latin typeface="DIN Next LT Pro Light Condensed" panose="020B0306020203050203" pitchFamily="34" charset="77"/>
              </a:rPr>
              <a:t> </a:t>
            </a:r>
            <a:r>
              <a:rPr lang="de-DE" sz="4800" dirty="0" err="1">
                <a:solidFill>
                  <a:srgbClr val="000000"/>
                </a:solidFill>
                <a:latin typeface="DIN Next LT Pro Light Condensed" panose="020B0306020203050203" pitchFamily="34" charset="77"/>
              </a:rPr>
              <a:t>headline</a:t>
            </a:r>
            <a:endParaRPr lang="de-DE" sz="4800" dirty="0">
              <a:latin typeface="DIN Next LT Pro Light Condensed" panose="020B0306020203050203" pitchFamily="34" charset="77"/>
            </a:endParaRPr>
          </a:p>
        </p:txBody>
      </p:sp>
      <p:sp>
        <p:nvSpPr>
          <p:cNvPr id="23" name="TextBox 79">
            <a:extLst>
              <a:ext uri="{FF2B5EF4-FFF2-40B4-BE49-F238E27FC236}">
                <a16:creationId xmlns:a16="http://schemas.microsoft.com/office/drawing/2014/main" id="{9381597F-D003-0141-B7CA-948F6DFE387F}"/>
              </a:ext>
            </a:extLst>
          </p:cNvPr>
          <p:cNvSpPr txBox="1"/>
          <p:nvPr/>
        </p:nvSpPr>
        <p:spPr>
          <a:xfrm>
            <a:off x="5079261" y="6286862"/>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Phase 01</a:t>
            </a:r>
          </a:p>
        </p:txBody>
      </p:sp>
      <p:sp>
        <p:nvSpPr>
          <p:cNvPr id="24" name="Oval 23">
            <a:extLst>
              <a:ext uri="{FF2B5EF4-FFF2-40B4-BE49-F238E27FC236}">
                <a16:creationId xmlns:a16="http://schemas.microsoft.com/office/drawing/2014/main" id="{4F7D75AF-0F6C-B645-B234-BCC8DB6E9C69}"/>
              </a:ext>
            </a:extLst>
          </p:cNvPr>
          <p:cNvSpPr/>
          <p:nvPr/>
        </p:nvSpPr>
        <p:spPr>
          <a:xfrm>
            <a:off x="12010622" y="5341363"/>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79">
            <a:extLst>
              <a:ext uri="{FF2B5EF4-FFF2-40B4-BE49-F238E27FC236}">
                <a16:creationId xmlns:a16="http://schemas.microsoft.com/office/drawing/2014/main" id="{9DCBB2C5-61E2-6842-A113-791106B33B0E}"/>
              </a:ext>
            </a:extLst>
          </p:cNvPr>
          <p:cNvSpPr txBox="1"/>
          <p:nvPr/>
        </p:nvSpPr>
        <p:spPr>
          <a:xfrm>
            <a:off x="12005355" y="6286862"/>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Phase 02</a:t>
            </a:r>
          </a:p>
        </p:txBody>
      </p:sp>
      <p:sp>
        <p:nvSpPr>
          <p:cNvPr id="26" name="TextBox 79">
            <a:extLst>
              <a:ext uri="{FF2B5EF4-FFF2-40B4-BE49-F238E27FC236}">
                <a16:creationId xmlns:a16="http://schemas.microsoft.com/office/drawing/2014/main" id="{270B1B23-DF2F-A448-B70E-6A19410030CF}"/>
              </a:ext>
            </a:extLst>
          </p:cNvPr>
          <p:cNvSpPr txBox="1"/>
          <p:nvPr/>
        </p:nvSpPr>
        <p:spPr>
          <a:xfrm>
            <a:off x="14320538" y="6286862"/>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Phase 03</a:t>
            </a:r>
          </a:p>
        </p:txBody>
      </p:sp>
      <p:sp>
        <p:nvSpPr>
          <p:cNvPr id="27" name="TextBox 79">
            <a:extLst>
              <a:ext uri="{FF2B5EF4-FFF2-40B4-BE49-F238E27FC236}">
                <a16:creationId xmlns:a16="http://schemas.microsoft.com/office/drawing/2014/main" id="{FC95CE36-15BF-4B4D-8A43-E4FC26F92717}"/>
              </a:ext>
            </a:extLst>
          </p:cNvPr>
          <p:cNvSpPr txBox="1"/>
          <p:nvPr/>
        </p:nvSpPr>
        <p:spPr>
          <a:xfrm>
            <a:off x="2457019" y="11443564"/>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22.11.</a:t>
            </a:r>
          </a:p>
        </p:txBody>
      </p:sp>
      <p:sp>
        <p:nvSpPr>
          <p:cNvPr id="28" name="TextBox 79">
            <a:extLst>
              <a:ext uri="{FF2B5EF4-FFF2-40B4-BE49-F238E27FC236}">
                <a16:creationId xmlns:a16="http://schemas.microsoft.com/office/drawing/2014/main" id="{30B619CD-DE91-0E46-9678-4F7FA190854A}"/>
              </a:ext>
            </a:extLst>
          </p:cNvPr>
          <p:cNvSpPr txBox="1"/>
          <p:nvPr/>
        </p:nvSpPr>
        <p:spPr>
          <a:xfrm>
            <a:off x="5901417" y="11443564"/>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08:00</a:t>
            </a:r>
          </a:p>
        </p:txBody>
      </p:sp>
      <p:sp>
        <p:nvSpPr>
          <p:cNvPr id="29" name="TextBox 79">
            <a:extLst>
              <a:ext uri="{FF2B5EF4-FFF2-40B4-BE49-F238E27FC236}">
                <a16:creationId xmlns:a16="http://schemas.microsoft.com/office/drawing/2014/main" id="{C6E76FDA-F2F3-3D46-BEEA-8B8CB07E4863}"/>
              </a:ext>
            </a:extLst>
          </p:cNvPr>
          <p:cNvSpPr txBox="1"/>
          <p:nvPr/>
        </p:nvSpPr>
        <p:spPr>
          <a:xfrm>
            <a:off x="9345815" y="11443564"/>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12:00</a:t>
            </a:r>
          </a:p>
        </p:txBody>
      </p:sp>
      <p:sp>
        <p:nvSpPr>
          <p:cNvPr id="30" name="TextBox 79">
            <a:extLst>
              <a:ext uri="{FF2B5EF4-FFF2-40B4-BE49-F238E27FC236}">
                <a16:creationId xmlns:a16="http://schemas.microsoft.com/office/drawing/2014/main" id="{32625B8A-9AEA-AE48-A394-BEAD0E8B79BE}"/>
              </a:ext>
            </a:extLst>
          </p:cNvPr>
          <p:cNvSpPr txBox="1"/>
          <p:nvPr/>
        </p:nvSpPr>
        <p:spPr>
          <a:xfrm>
            <a:off x="13739177" y="11443564"/>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17:00</a:t>
            </a:r>
          </a:p>
        </p:txBody>
      </p:sp>
      <p:cxnSp>
        <p:nvCxnSpPr>
          <p:cNvPr id="31" name="Gerade Verbindung mit Pfeil 30">
            <a:extLst>
              <a:ext uri="{FF2B5EF4-FFF2-40B4-BE49-F238E27FC236}">
                <a16:creationId xmlns:a16="http://schemas.microsoft.com/office/drawing/2014/main" id="{0727FD92-2026-5E43-BB1C-6835E1EA872E}"/>
              </a:ext>
            </a:extLst>
          </p:cNvPr>
          <p:cNvCxnSpPr>
            <a:cxnSpLocks/>
          </p:cNvCxnSpPr>
          <p:nvPr/>
        </p:nvCxnSpPr>
        <p:spPr>
          <a:xfrm>
            <a:off x="2551673" y="7696822"/>
            <a:ext cx="16074994" cy="0"/>
          </a:xfrm>
          <a:prstGeom prst="straightConnector1">
            <a:avLst/>
          </a:prstGeom>
          <a:ln w="762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79">
            <a:extLst>
              <a:ext uri="{FF2B5EF4-FFF2-40B4-BE49-F238E27FC236}">
                <a16:creationId xmlns:a16="http://schemas.microsoft.com/office/drawing/2014/main" id="{D9BD5ECD-4B9F-B247-B9D9-E96510EA38C7}"/>
              </a:ext>
            </a:extLst>
          </p:cNvPr>
          <p:cNvSpPr txBox="1"/>
          <p:nvPr/>
        </p:nvSpPr>
        <p:spPr>
          <a:xfrm>
            <a:off x="16395291" y="11443564"/>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Break</a:t>
            </a:r>
          </a:p>
        </p:txBody>
      </p:sp>
      <p:sp>
        <p:nvSpPr>
          <p:cNvPr id="33" name="Text Placeholder 5">
            <a:extLst>
              <a:ext uri="{FF2B5EF4-FFF2-40B4-BE49-F238E27FC236}">
                <a16:creationId xmlns:a16="http://schemas.microsoft.com/office/drawing/2014/main" id="{B15F5B19-C2CA-8847-B728-9FCE85240CE1}"/>
              </a:ext>
            </a:extLst>
          </p:cNvPr>
          <p:cNvSpPr txBox="1">
            <a:spLocks/>
          </p:cNvSpPr>
          <p:nvPr/>
        </p:nvSpPr>
        <p:spPr>
          <a:xfrm>
            <a:off x="19386318" y="3765318"/>
            <a:ext cx="4322770" cy="151182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Change </a:t>
            </a:r>
            <a:r>
              <a:rPr lang="de-DE" sz="3200" dirty="0" err="1">
                <a:solidFill>
                  <a:srgbClr val="FF33AC"/>
                </a:solidFill>
                <a:latin typeface="DIN Next LT Pro Condensed" panose="020B0506020203050203" pitchFamily="34" charset="77"/>
              </a:rPr>
              <a:t>arrow</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lenght</a:t>
            </a:r>
            <a:r>
              <a:rPr lang="de-DE" sz="3200" dirty="0">
                <a:solidFill>
                  <a:srgbClr val="FF33AC"/>
                </a:solidFill>
                <a:latin typeface="DIN Next LT Pro Condensed" panose="020B0506020203050203" pitchFamily="34" charset="77"/>
              </a:rPr>
              <a:t>? </a:t>
            </a:r>
            <a:br>
              <a:rPr lang="de-DE" sz="3200" dirty="0">
                <a:solidFill>
                  <a:srgbClr val="FF33AC"/>
                </a:solidFill>
                <a:latin typeface="DIN Next LT Pro Condensed" panose="020B0506020203050203" pitchFamily="34" charset="77"/>
              </a:rPr>
            </a:br>
            <a:r>
              <a:rPr lang="de-DE" sz="3200" dirty="0">
                <a:solidFill>
                  <a:srgbClr val="FF33AC"/>
                </a:solidFill>
                <a:latin typeface="DIN Next LT Pro Condensed" panose="020B0506020203050203" pitchFamily="34" charset="77"/>
              </a:rPr>
              <a:t>Double </a:t>
            </a:r>
            <a:r>
              <a:rPr lang="de-DE" sz="3200" dirty="0" err="1">
                <a:solidFill>
                  <a:srgbClr val="FF33AC"/>
                </a:solidFill>
                <a:latin typeface="DIN Next LT Pro Condensed" panose="020B0506020203050203" pitchFamily="34" charset="77"/>
              </a:rPr>
              <a:t>click</a:t>
            </a:r>
            <a:r>
              <a:rPr lang="de-DE" sz="3200" dirty="0">
                <a:solidFill>
                  <a:srgbClr val="FF33AC"/>
                </a:solidFill>
                <a:latin typeface="DIN Next LT Pro Condensed" panose="020B0506020203050203" pitchFamily="34" charset="77"/>
              </a:rPr>
              <a:t> at </a:t>
            </a:r>
            <a:r>
              <a:rPr lang="de-DE" sz="3200" dirty="0" err="1">
                <a:solidFill>
                  <a:srgbClr val="FF33AC"/>
                </a:solidFill>
                <a:latin typeface="DIN Next LT Pro Condensed" panose="020B0506020203050203" pitchFamily="34" charset="77"/>
              </a:rPr>
              <a:t>the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line</a:t>
            </a:r>
            <a:br>
              <a:rPr lang="de-DE" sz="3200" dirty="0">
                <a:solidFill>
                  <a:srgbClr val="FF33AC"/>
                </a:solidFill>
                <a:latin typeface="DIN Next LT Pro Condensed" panose="020B0506020203050203" pitchFamily="34" charset="77"/>
              </a:rPr>
            </a:br>
            <a:r>
              <a:rPr lang="de-DE" sz="3200" dirty="0" err="1">
                <a:solidFill>
                  <a:srgbClr val="FF33AC"/>
                </a:solidFill>
                <a:latin typeface="DIN Next LT Pro Condensed" panose="020B0506020203050203" pitchFamily="34" charset="77"/>
              </a:rPr>
              <a:t>and</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move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the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dot</a:t>
            </a:r>
            <a:r>
              <a:rPr lang="de-DE" sz="3200" dirty="0">
                <a:solidFill>
                  <a:srgbClr val="FF33AC"/>
                </a:solidFill>
                <a:latin typeface="DIN Next LT Pro Condensed" panose="020B0506020203050203" pitchFamily="34" charset="77"/>
              </a:rPr>
              <a:t>!</a:t>
            </a:r>
          </a:p>
        </p:txBody>
      </p:sp>
    </p:spTree>
    <p:extLst>
      <p:ext uri="{BB962C8B-B14F-4D97-AF65-F5344CB8AC3E}">
        <p14:creationId xmlns:p14="http://schemas.microsoft.com/office/powerpoint/2010/main" val="357973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P spid="25" grpId="0"/>
      <p:bldP spid="26" grpId="0"/>
      <p:bldP spid="27" grpId="0"/>
      <p:bldP spid="28" grpId="0"/>
      <p:bldP spid="29" grpId="0"/>
      <p:bldP spid="30"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Toolbox: Diagramms </a:t>
            </a:r>
            <a:r>
              <a:rPr lang="de-DE" dirty="0" err="1"/>
              <a:t>and</a:t>
            </a:r>
            <a:r>
              <a:rPr lang="de-DE" dirty="0"/>
              <a:t> </a:t>
            </a:r>
            <a:r>
              <a:rPr lang="de-DE" dirty="0" err="1"/>
              <a:t>bars</a:t>
            </a:r>
            <a:endParaRPr lang="de-DE" dirty="0"/>
          </a:p>
        </p:txBody>
      </p:sp>
      <p:cxnSp>
        <p:nvCxnSpPr>
          <p:cNvPr id="3" name="Straight Connector 20">
            <a:extLst>
              <a:ext uri="{FF2B5EF4-FFF2-40B4-BE49-F238E27FC236}">
                <a16:creationId xmlns:a16="http://schemas.microsoft.com/office/drawing/2014/main" id="{2163CADC-B935-564B-9EC6-9AAE337CF55C}"/>
              </a:ext>
            </a:extLst>
          </p:cNvPr>
          <p:cNvCxnSpPr>
            <a:cxnSpLocks/>
          </p:cNvCxnSpPr>
          <p:nvPr/>
        </p:nvCxnSpPr>
        <p:spPr>
          <a:xfrm flipV="1">
            <a:off x="4971119" y="7884169"/>
            <a:ext cx="0" cy="4185924"/>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cxnSp>
        <p:nvCxnSpPr>
          <p:cNvPr id="4" name="Straight Connector 20">
            <a:extLst>
              <a:ext uri="{FF2B5EF4-FFF2-40B4-BE49-F238E27FC236}">
                <a16:creationId xmlns:a16="http://schemas.microsoft.com/office/drawing/2014/main" id="{99A0439F-CF33-1144-BF8B-B3BA63C8EADC}"/>
              </a:ext>
            </a:extLst>
          </p:cNvPr>
          <p:cNvCxnSpPr>
            <a:cxnSpLocks/>
          </p:cNvCxnSpPr>
          <p:nvPr/>
        </p:nvCxnSpPr>
        <p:spPr>
          <a:xfrm flipH="1">
            <a:off x="2548324" y="9991108"/>
            <a:ext cx="5081617" cy="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pic>
        <p:nvPicPr>
          <p:cNvPr id="5" name="Grafik 4">
            <a:extLst>
              <a:ext uri="{FF2B5EF4-FFF2-40B4-BE49-F238E27FC236}">
                <a16:creationId xmlns:a16="http://schemas.microsoft.com/office/drawing/2014/main" id="{5D441BB3-4ABC-AD4B-B8CA-72B8F1372928}"/>
              </a:ext>
            </a:extLst>
          </p:cNvPr>
          <p:cNvPicPr>
            <a:picLocks noChangeAspect="1"/>
          </p:cNvPicPr>
          <p:nvPr/>
        </p:nvPicPr>
        <p:blipFill>
          <a:blip r:embed="rId2"/>
          <a:stretch>
            <a:fillRect/>
          </a:stretch>
        </p:blipFill>
        <p:spPr>
          <a:xfrm>
            <a:off x="7332059" y="9973965"/>
            <a:ext cx="595760" cy="494593"/>
          </a:xfrm>
          <a:prstGeom prst="rect">
            <a:avLst/>
          </a:prstGeom>
        </p:spPr>
      </p:pic>
      <p:cxnSp>
        <p:nvCxnSpPr>
          <p:cNvPr id="6" name="Straight Connector 20">
            <a:extLst>
              <a:ext uri="{FF2B5EF4-FFF2-40B4-BE49-F238E27FC236}">
                <a16:creationId xmlns:a16="http://schemas.microsoft.com/office/drawing/2014/main" id="{4F5D1805-B476-3746-B00A-622F89B08EB2}"/>
              </a:ext>
            </a:extLst>
          </p:cNvPr>
          <p:cNvCxnSpPr>
            <a:cxnSpLocks/>
          </p:cNvCxnSpPr>
          <p:nvPr/>
        </p:nvCxnSpPr>
        <p:spPr>
          <a:xfrm flipV="1">
            <a:off x="2548324" y="2401257"/>
            <a:ext cx="0" cy="1316927"/>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cxnSp>
        <p:nvCxnSpPr>
          <p:cNvPr id="7" name="Straight Connector 20">
            <a:extLst>
              <a:ext uri="{FF2B5EF4-FFF2-40B4-BE49-F238E27FC236}">
                <a16:creationId xmlns:a16="http://schemas.microsoft.com/office/drawing/2014/main" id="{66EE7CD0-D7D8-A84B-9F3A-5EACAFA46C6F}"/>
              </a:ext>
            </a:extLst>
          </p:cNvPr>
          <p:cNvCxnSpPr>
            <a:cxnSpLocks/>
          </p:cNvCxnSpPr>
          <p:nvPr/>
        </p:nvCxnSpPr>
        <p:spPr>
          <a:xfrm flipH="1">
            <a:off x="2548324" y="3718184"/>
            <a:ext cx="5081617" cy="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pic>
        <p:nvPicPr>
          <p:cNvPr id="8" name="Grafik 7">
            <a:extLst>
              <a:ext uri="{FF2B5EF4-FFF2-40B4-BE49-F238E27FC236}">
                <a16:creationId xmlns:a16="http://schemas.microsoft.com/office/drawing/2014/main" id="{F185862E-DFE8-3243-A995-1DC71151D0DA}"/>
              </a:ext>
            </a:extLst>
          </p:cNvPr>
          <p:cNvPicPr>
            <a:picLocks noChangeAspect="1"/>
          </p:cNvPicPr>
          <p:nvPr/>
        </p:nvPicPr>
        <p:blipFill>
          <a:blip r:embed="rId2"/>
          <a:stretch>
            <a:fillRect/>
          </a:stretch>
        </p:blipFill>
        <p:spPr>
          <a:xfrm>
            <a:off x="7332059" y="3701041"/>
            <a:ext cx="595760" cy="494593"/>
          </a:xfrm>
          <a:prstGeom prst="rect">
            <a:avLst/>
          </a:prstGeom>
        </p:spPr>
      </p:pic>
      <p:cxnSp>
        <p:nvCxnSpPr>
          <p:cNvPr id="9" name="Straight Connector 20">
            <a:extLst>
              <a:ext uri="{FF2B5EF4-FFF2-40B4-BE49-F238E27FC236}">
                <a16:creationId xmlns:a16="http://schemas.microsoft.com/office/drawing/2014/main" id="{1209A050-19E3-D249-BB60-651E75964A2F}"/>
              </a:ext>
            </a:extLst>
          </p:cNvPr>
          <p:cNvCxnSpPr>
            <a:cxnSpLocks/>
          </p:cNvCxnSpPr>
          <p:nvPr/>
        </p:nvCxnSpPr>
        <p:spPr>
          <a:xfrm flipV="1">
            <a:off x="2548326" y="5815740"/>
            <a:ext cx="0" cy="1316927"/>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cxnSp>
        <p:nvCxnSpPr>
          <p:cNvPr id="10" name="Straight Connector 20">
            <a:extLst>
              <a:ext uri="{FF2B5EF4-FFF2-40B4-BE49-F238E27FC236}">
                <a16:creationId xmlns:a16="http://schemas.microsoft.com/office/drawing/2014/main" id="{F23314FF-6279-EF4E-95A5-7191842966FE}"/>
              </a:ext>
            </a:extLst>
          </p:cNvPr>
          <p:cNvCxnSpPr>
            <a:cxnSpLocks/>
          </p:cNvCxnSpPr>
          <p:nvPr/>
        </p:nvCxnSpPr>
        <p:spPr>
          <a:xfrm flipH="1">
            <a:off x="2548326" y="6491347"/>
            <a:ext cx="5081617" cy="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pic>
        <p:nvPicPr>
          <p:cNvPr id="11" name="Grafik 10">
            <a:extLst>
              <a:ext uri="{FF2B5EF4-FFF2-40B4-BE49-F238E27FC236}">
                <a16:creationId xmlns:a16="http://schemas.microsoft.com/office/drawing/2014/main" id="{02AEBB94-D9C0-754B-9AAF-D8A7962AA433}"/>
              </a:ext>
            </a:extLst>
          </p:cNvPr>
          <p:cNvPicPr>
            <a:picLocks noChangeAspect="1"/>
          </p:cNvPicPr>
          <p:nvPr/>
        </p:nvPicPr>
        <p:blipFill>
          <a:blip r:embed="rId2"/>
          <a:stretch>
            <a:fillRect/>
          </a:stretch>
        </p:blipFill>
        <p:spPr>
          <a:xfrm>
            <a:off x="7332061" y="6474204"/>
            <a:ext cx="595760" cy="494593"/>
          </a:xfrm>
          <a:prstGeom prst="rect">
            <a:avLst/>
          </a:prstGeom>
        </p:spPr>
      </p:pic>
      <p:sp>
        <p:nvSpPr>
          <p:cNvPr id="12" name="Rectangle 1">
            <a:extLst>
              <a:ext uri="{FF2B5EF4-FFF2-40B4-BE49-F238E27FC236}">
                <a16:creationId xmlns:a16="http://schemas.microsoft.com/office/drawing/2014/main" id="{C6A279A4-FD77-2044-9734-5EFE135C5CCF}"/>
              </a:ext>
            </a:extLst>
          </p:cNvPr>
          <p:cNvSpPr/>
          <p:nvPr/>
        </p:nvSpPr>
        <p:spPr>
          <a:xfrm>
            <a:off x="13357328" y="3942078"/>
            <a:ext cx="1212259" cy="2045073"/>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sp>
        <p:nvSpPr>
          <p:cNvPr id="13" name="Rectangle 1">
            <a:extLst>
              <a:ext uri="{FF2B5EF4-FFF2-40B4-BE49-F238E27FC236}">
                <a16:creationId xmlns:a16="http://schemas.microsoft.com/office/drawing/2014/main" id="{0EEE3805-FCD6-2A4A-A6D0-D39D6A1B2E1C}"/>
              </a:ext>
            </a:extLst>
          </p:cNvPr>
          <p:cNvSpPr/>
          <p:nvPr/>
        </p:nvSpPr>
        <p:spPr>
          <a:xfrm>
            <a:off x="12145069" y="4883362"/>
            <a:ext cx="1212259" cy="1103789"/>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sp>
        <p:nvSpPr>
          <p:cNvPr id="14" name="Rectangle 1">
            <a:extLst>
              <a:ext uri="{FF2B5EF4-FFF2-40B4-BE49-F238E27FC236}">
                <a16:creationId xmlns:a16="http://schemas.microsoft.com/office/drawing/2014/main" id="{86D66C2B-621C-394C-80DE-40B1BBF2D29E}"/>
              </a:ext>
            </a:extLst>
          </p:cNvPr>
          <p:cNvSpPr/>
          <p:nvPr/>
        </p:nvSpPr>
        <p:spPr>
          <a:xfrm>
            <a:off x="10930544" y="3180746"/>
            <a:ext cx="1212259" cy="2806405"/>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sp>
        <p:nvSpPr>
          <p:cNvPr id="15" name="Rectangle 1">
            <a:extLst>
              <a:ext uri="{FF2B5EF4-FFF2-40B4-BE49-F238E27FC236}">
                <a16:creationId xmlns:a16="http://schemas.microsoft.com/office/drawing/2014/main" id="{995A6C91-665D-2F4B-B1A0-455BA721DBDC}"/>
              </a:ext>
            </a:extLst>
          </p:cNvPr>
          <p:cNvSpPr/>
          <p:nvPr/>
        </p:nvSpPr>
        <p:spPr>
          <a:xfrm>
            <a:off x="9718285" y="4448268"/>
            <a:ext cx="1212259" cy="1538883"/>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grpSp>
        <p:nvGrpSpPr>
          <p:cNvPr id="16" name="Gruppieren 15">
            <a:extLst>
              <a:ext uri="{FF2B5EF4-FFF2-40B4-BE49-F238E27FC236}">
                <a16:creationId xmlns:a16="http://schemas.microsoft.com/office/drawing/2014/main" id="{2019B294-9746-C248-8D8F-E8AA9BF70187}"/>
              </a:ext>
            </a:extLst>
          </p:cNvPr>
          <p:cNvGrpSpPr/>
          <p:nvPr/>
        </p:nvGrpSpPr>
        <p:grpSpPr>
          <a:xfrm>
            <a:off x="9719072" y="3180745"/>
            <a:ext cx="6064834" cy="2806405"/>
            <a:chOff x="13310108" y="2481939"/>
            <a:chExt cx="5081617" cy="1316927"/>
          </a:xfrm>
        </p:grpSpPr>
        <p:cxnSp>
          <p:nvCxnSpPr>
            <p:cNvPr id="17" name="Straight Connector 20">
              <a:extLst>
                <a:ext uri="{FF2B5EF4-FFF2-40B4-BE49-F238E27FC236}">
                  <a16:creationId xmlns:a16="http://schemas.microsoft.com/office/drawing/2014/main" id="{3C088E54-116F-9D4D-BE7F-C554B0783BF4}"/>
                </a:ext>
              </a:extLst>
            </p:cNvPr>
            <p:cNvCxnSpPr>
              <a:cxnSpLocks/>
            </p:cNvCxnSpPr>
            <p:nvPr/>
          </p:nvCxnSpPr>
          <p:spPr>
            <a:xfrm flipV="1">
              <a:off x="13310108" y="2481939"/>
              <a:ext cx="0" cy="1316927"/>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cxnSp>
          <p:nvCxnSpPr>
            <p:cNvPr id="18" name="Straight Connector 20">
              <a:extLst>
                <a:ext uri="{FF2B5EF4-FFF2-40B4-BE49-F238E27FC236}">
                  <a16:creationId xmlns:a16="http://schemas.microsoft.com/office/drawing/2014/main" id="{76BE0BFA-8B70-A447-973E-9D25FEE0BDA2}"/>
                </a:ext>
              </a:extLst>
            </p:cNvPr>
            <p:cNvCxnSpPr>
              <a:cxnSpLocks/>
            </p:cNvCxnSpPr>
            <p:nvPr/>
          </p:nvCxnSpPr>
          <p:spPr>
            <a:xfrm flipH="1">
              <a:off x="13310108" y="3798866"/>
              <a:ext cx="5081617" cy="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grpSp>
      <p:sp>
        <p:nvSpPr>
          <p:cNvPr id="19" name="Rectangle 1">
            <a:extLst>
              <a:ext uri="{FF2B5EF4-FFF2-40B4-BE49-F238E27FC236}">
                <a16:creationId xmlns:a16="http://schemas.microsoft.com/office/drawing/2014/main" id="{FFEC83E6-1D23-E244-A6AF-C34BC81B2B3A}"/>
              </a:ext>
            </a:extLst>
          </p:cNvPr>
          <p:cNvSpPr/>
          <p:nvPr/>
        </p:nvSpPr>
        <p:spPr>
          <a:xfrm>
            <a:off x="16646623" y="3072484"/>
            <a:ext cx="2950119" cy="628557"/>
          </a:xfrm>
          <a:prstGeom prst="rect">
            <a:avLst/>
          </a:prstGeom>
          <a:noFill/>
          <a:ln w="254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err="1">
                <a:solidFill>
                  <a:srgbClr val="000000"/>
                </a:solidFill>
                <a:latin typeface="DIN Next LT Pro Condensed" panose="020B0506020203050203" pitchFamily="34" charset="77"/>
              </a:rPr>
              <a:t>January</a:t>
            </a:r>
            <a:endParaRPr lang="de-DE" sz="3200" dirty="0">
              <a:solidFill>
                <a:srgbClr val="000000"/>
              </a:solidFill>
              <a:latin typeface="DIN Next LT Pro Condensed" panose="020B0506020203050203" pitchFamily="34" charset="77"/>
            </a:endParaRPr>
          </a:p>
        </p:txBody>
      </p:sp>
      <p:sp>
        <p:nvSpPr>
          <p:cNvPr id="20" name="Rectangle 1">
            <a:extLst>
              <a:ext uri="{FF2B5EF4-FFF2-40B4-BE49-F238E27FC236}">
                <a16:creationId xmlns:a16="http://schemas.microsoft.com/office/drawing/2014/main" id="{F9106528-231B-5946-936A-56107402415C}"/>
              </a:ext>
            </a:extLst>
          </p:cNvPr>
          <p:cNvSpPr/>
          <p:nvPr/>
        </p:nvSpPr>
        <p:spPr>
          <a:xfrm>
            <a:off x="16646623" y="3828623"/>
            <a:ext cx="4395078" cy="628557"/>
          </a:xfrm>
          <a:prstGeom prst="rect">
            <a:avLst/>
          </a:prstGeom>
          <a:noFill/>
          <a:ln w="254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err="1">
                <a:solidFill>
                  <a:srgbClr val="000000"/>
                </a:solidFill>
                <a:latin typeface="DIN Next LT Pro Condensed" panose="020B0506020203050203" pitchFamily="34" charset="77"/>
              </a:rPr>
              <a:t>February</a:t>
            </a:r>
            <a:endParaRPr lang="de-DE" sz="3200" dirty="0">
              <a:solidFill>
                <a:srgbClr val="000000"/>
              </a:solidFill>
              <a:latin typeface="DIN Next LT Pro Condensed" panose="020B0506020203050203" pitchFamily="34" charset="77"/>
            </a:endParaRPr>
          </a:p>
        </p:txBody>
      </p:sp>
      <p:sp>
        <p:nvSpPr>
          <p:cNvPr id="21" name="Rectangle 1">
            <a:extLst>
              <a:ext uri="{FF2B5EF4-FFF2-40B4-BE49-F238E27FC236}">
                <a16:creationId xmlns:a16="http://schemas.microsoft.com/office/drawing/2014/main" id="{D86EB3C2-84AB-814A-AEF5-213CBD97B9A9}"/>
              </a:ext>
            </a:extLst>
          </p:cNvPr>
          <p:cNvSpPr/>
          <p:nvPr/>
        </p:nvSpPr>
        <p:spPr>
          <a:xfrm>
            <a:off x="16646623" y="4584762"/>
            <a:ext cx="3480681" cy="628557"/>
          </a:xfrm>
          <a:prstGeom prst="rect">
            <a:avLst/>
          </a:prstGeom>
          <a:noFill/>
          <a:ln w="254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a:solidFill>
                  <a:srgbClr val="000000"/>
                </a:solidFill>
                <a:latin typeface="DIN Next LT Pro Condensed" panose="020B0506020203050203" pitchFamily="34" charset="77"/>
              </a:rPr>
              <a:t>March</a:t>
            </a:r>
          </a:p>
        </p:txBody>
      </p:sp>
      <p:sp>
        <p:nvSpPr>
          <p:cNvPr id="22" name="Rectangle 1">
            <a:extLst>
              <a:ext uri="{FF2B5EF4-FFF2-40B4-BE49-F238E27FC236}">
                <a16:creationId xmlns:a16="http://schemas.microsoft.com/office/drawing/2014/main" id="{E1D3AB8D-6F67-6940-BDF3-C823166BAECC}"/>
              </a:ext>
            </a:extLst>
          </p:cNvPr>
          <p:cNvSpPr/>
          <p:nvPr/>
        </p:nvSpPr>
        <p:spPr>
          <a:xfrm>
            <a:off x="16646622" y="5340900"/>
            <a:ext cx="5485331" cy="628557"/>
          </a:xfrm>
          <a:prstGeom prst="rect">
            <a:avLst/>
          </a:prstGeom>
          <a:noFill/>
          <a:ln w="254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a:solidFill>
                  <a:srgbClr val="000000"/>
                </a:solidFill>
                <a:latin typeface="DIN Next LT Pro Condensed" panose="020B0506020203050203" pitchFamily="34" charset="77"/>
              </a:rPr>
              <a:t>April</a:t>
            </a:r>
          </a:p>
        </p:txBody>
      </p:sp>
      <p:sp>
        <p:nvSpPr>
          <p:cNvPr id="23" name="TextBox 79">
            <a:extLst>
              <a:ext uri="{FF2B5EF4-FFF2-40B4-BE49-F238E27FC236}">
                <a16:creationId xmlns:a16="http://schemas.microsoft.com/office/drawing/2014/main" id="{53BB2851-DE5C-A745-94F2-1C6FDB72B45F}"/>
              </a:ext>
            </a:extLst>
          </p:cNvPr>
          <p:cNvSpPr txBox="1"/>
          <p:nvPr/>
        </p:nvSpPr>
        <p:spPr>
          <a:xfrm>
            <a:off x="9713295" y="6286095"/>
            <a:ext cx="1212252"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Q1</a:t>
            </a:r>
          </a:p>
        </p:txBody>
      </p:sp>
      <p:sp>
        <p:nvSpPr>
          <p:cNvPr id="24" name="TextBox 79">
            <a:extLst>
              <a:ext uri="{FF2B5EF4-FFF2-40B4-BE49-F238E27FC236}">
                <a16:creationId xmlns:a16="http://schemas.microsoft.com/office/drawing/2014/main" id="{C8CC1DA8-A6FD-D34E-962C-DBCE00658D14}"/>
              </a:ext>
            </a:extLst>
          </p:cNvPr>
          <p:cNvSpPr txBox="1"/>
          <p:nvPr/>
        </p:nvSpPr>
        <p:spPr>
          <a:xfrm>
            <a:off x="10961803" y="6286095"/>
            <a:ext cx="1212252"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Q2</a:t>
            </a:r>
          </a:p>
        </p:txBody>
      </p:sp>
      <p:sp>
        <p:nvSpPr>
          <p:cNvPr id="25" name="TextBox 79">
            <a:extLst>
              <a:ext uri="{FF2B5EF4-FFF2-40B4-BE49-F238E27FC236}">
                <a16:creationId xmlns:a16="http://schemas.microsoft.com/office/drawing/2014/main" id="{2FE78AC1-7886-564E-BCC6-ED1E86644A57}"/>
              </a:ext>
            </a:extLst>
          </p:cNvPr>
          <p:cNvSpPr txBox="1"/>
          <p:nvPr/>
        </p:nvSpPr>
        <p:spPr>
          <a:xfrm>
            <a:off x="12157557" y="6286095"/>
            <a:ext cx="1212252"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Q3</a:t>
            </a:r>
          </a:p>
        </p:txBody>
      </p:sp>
      <p:sp>
        <p:nvSpPr>
          <p:cNvPr id="26" name="TextBox 79">
            <a:extLst>
              <a:ext uri="{FF2B5EF4-FFF2-40B4-BE49-F238E27FC236}">
                <a16:creationId xmlns:a16="http://schemas.microsoft.com/office/drawing/2014/main" id="{9A693714-8310-5342-8395-6408E9329097}"/>
              </a:ext>
            </a:extLst>
          </p:cNvPr>
          <p:cNvSpPr txBox="1"/>
          <p:nvPr/>
        </p:nvSpPr>
        <p:spPr>
          <a:xfrm>
            <a:off x="13388480" y="6286095"/>
            <a:ext cx="1212252"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Q4</a:t>
            </a:r>
          </a:p>
        </p:txBody>
      </p:sp>
      <p:sp>
        <p:nvSpPr>
          <p:cNvPr id="27" name="Rectangle 1">
            <a:extLst>
              <a:ext uri="{FF2B5EF4-FFF2-40B4-BE49-F238E27FC236}">
                <a16:creationId xmlns:a16="http://schemas.microsoft.com/office/drawing/2014/main" id="{F21D04B0-1C34-7344-B7D4-FA7D6DC6ECED}"/>
              </a:ext>
            </a:extLst>
          </p:cNvPr>
          <p:cNvSpPr/>
          <p:nvPr/>
        </p:nvSpPr>
        <p:spPr>
          <a:xfrm>
            <a:off x="16646623" y="6630936"/>
            <a:ext cx="2950119" cy="628557"/>
          </a:xfrm>
          <a:prstGeom prst="rect">
            <a:avLst/>
          </a:prstGeom>
          <a:noFill/>
          <a:ln w="76200" cmpd="sng">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err="1">
                <a:solidFill>
                  <a:srgbClr val="000000"/>
                </a:solidFill>
                <a:latin typeface="DIN Next LT Pro Condensed" panose="020B0506020203050203" pitchFamily="34" charset="77"/>
              </a:rPr>
              <a:t>January</a:t>
            </a:r>
            <a:endParaRPr lang="de-DE" sz="3200" dirty="0">
              <a:solidFill>
                <a:srgbClr val="000000"/>
              </a:solidFill>
              <a:latin typeface="DIN Next LT Pro Condensed" panose="020B0506020203050203" pitchFamily="34" charset="77"/>
            </a:endParaRPr>
          </a:p>
        </p:txBody>
      </p:sp>
      <p:sp>
        <p:nvSpPr>
          <p:cNvPr id="28" name="Rectangle 1">
            <a:extLst>
              <a:ext uri="{FF2B5EF4-FFF2-40B4-BE49-F238E27FC236}">
                <a16:creationId xmlns:a16="http://schemas.microsoft.com/office/drawing/2014/main" id="{8223B3E4-44C0-484A-9264-9BBC8018D17F}"/>
              </a:ext>
            </a:extLst>
          </p:cNvPr>
          <p:cNvSpPr/>
          <p:nvPr/>
        </p:nvSpPr>
        <p:spPr>
          <a:xfrm>
            <a:off x="16646623" y="7261738"/>
            <a:ext cx="4395078" cy="628557"/>
          </a:xfrm>
          <a:prstGeom prst="rect">
            <a:avLst/>
          </a:prstGeom>
          <a:noFill/>
          <a:ln w="76200" cmpd="sng">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err="1">
                <a:solidFill>
                  <a:srgbClr val="000000"/>
                </a:solidFill>
                <a:latin typeface="DIN Next LT Pro Condensed" panose="020B0506020203050203" pitchFamily="34" charset="77"/>
              </a:rPr>
              <a:t>February</a:t>
            </a:r>
            <a:endParaRPr lang="de-DE" sz="3200" dirty="0">
              <a:solidFill>
                <a:srgbClr val="000000"/>
              </a:solidFill>
              <a:latin typeface="DIN Next LT Pro Condensed" panose="020B0506020203050203" pitchFamily="34" charset="77"/>
            </a:endParaRPr>
          </a:p>
        </p:txBody>
      </p:sp>
      <p:sp>
        <p:nvSpPr>
          <p:cNvPr id="29" name="Rectangle 1">
            <a:extLst>
              <a:ext uri="{FF2B5EF4-FFF2-40B4-BE49-F238E27FC236}">
                <a16:creationId xmlns:a16="http://schemas.microsoft.com/office/drawing/2014/main" id="{B16C024D-044D-DE43-B0B9-CD26B9C12520}"/>
              </a:ext>
            </a:extLst>
          </p:cNvPr>
          <p:cNvSpPr/>
          <p:nvPr/>
        </p:nvSpPr>
        <p:spPr>
          <a:xfrm>
            <a:off x="16646623" y="7892726"/>
            <a:ext cx="3480681" cy="628557"/>
          </a:xfrm>
          <a:prstGeom prst="rect">
            <a:avLst/>
          </a:prstGeom>
          <a:noFill/>
          <a:ln w="76200" cmpd="sng">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a:solidFill>
                  <a:srgbClr val="000000"/>
                </a:solidFill>
                <a:latin typeface="DIN Next LT Pro Condensed" panose="020B0506020203050203" pitchFamily="34" charset="77"/>
              </a:rPr>
              <a:t>March</a:t>
            </a:r>
          </a:p>
        </p:txBody>
      </p:sp>
      <p:sp>
        <p:nvSpPr>
          <p:cNvPr id="30" name="Rectangle 1">
            <a:extLst>
              <a:ext uri="{FF2B5EF4-FFF2-40B4-BE49-F238E27FC236}">
                <a16:creationId xmlns:a16="http://schemas.microsoft.com/office/drawing/2014/main" id="{3AAD28DF-42A0-264D-9399-130702C35604}"/>
              </a:ext>
            </a:extLst>
          </p:cNvPr>
          <p:cNvSpPr/>
          <p:nvPr/>
        </p:nvSpPr>
        <p:spPr>
          <a:xfrm>
            <a:off x="16646622" y="8524713"/>
            <a:ext cx="5485331" cy="628557"/>
          </a:xfrm>
          <a:prstGeom prst="rect">
            <a:avLst/>
          </a:prstGeom>
          <a:noFill/>
          <a:ln w="76200" cmpd="sng">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a:solidFill>
                  <a:srgbClr val="000000"/>
                </a:solidFill>
                <a:latin typeface="DIN Next LT Pro Condensed" panose="020B0506020203050203" pitchFamily="34" charset="77"/>
              </a:rPr>
              <a:t>April</a:t>
            </a:r>
          </a:p>
        </p:txBody>
      </p:sp>
      <p:sp>
        <p:nvSpPr>
          <p:cNvPr id="31" name="Rectangle 1">
            <a:extLst>
              <a:ext uri="{FF2B5EF4-FFF2-40B4-BE49-F238E27FC236}">
                <a16:creationId xmlns:a16="http://schemas.microsoft.com/office/drawing/2014/main" id="{C9986815-9684-4143-8F8F-62C4F9A6CD88}"/>
              </a:ext>
            </a:extLst>
          </p:cNvPr>
          <p:cNvSpPr/>
          <p:nvPr/>
        </p:nvSpPr>
        <p:spPr>
          <a:xfrm>
            <a:off x="16646623" y="9768947"/>
            <a:ext cx="2950119" cy="628557"/>
          </a:xfrm>
          <a:prstGeom prst="rect">
            <a:avLst/>
          </a:prstGeom>
          <a:solidFill>
            <a:srgbClr val="000000"/>
          </a:solidFill>
          <a:ln w="25400">
            <a:no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err="1">
                <a:solidFill>
                  <a:schemeClr val="bg1"/>
                </a:solidFill>
                <a:latin typeface="DIN Next LT Pro Condensed" panose="020B0506020203050203" pitchFamily="34" charset="77"/>
              </a:rPr>
              <a:t>January</a:t>
            </a:r>
            <a:endParaRPr lang="de-DE" sz="3200" dirty="0">
              <a:solidFill>
                <a:schemeClr val="bg1"/>
              </a:solidFill>
              <a:latin typeface="DIN Next LT Pro Condensed" panose="020B0506020203050203" pitchFamily="34" charset="77"/>
            </a:endParaRPr>
          </a:p>
        </p:txBody>
      </p:sp>
      <p:sp>
        <p:nvSpPr>
          <p:cNvPr id="32" name="Rectangle 1">
            <a:extLst>
              <a:ext uri="{FF2B5EF4-FFF2-40B4-BE49-F238E27FC236}">
                <a16:creationId xmlns:a16="http://schemas.microsoft.com/office/drawing/2014/main" id="{4A7905E2-D628-7E48-8F97-D1E1D136B2F6}"/>
              </a:ext>
            </a:extLst>
          </p:cNvPr>
          <p:cNvSpPr/>
          <p:nvPr/>
        </p:nvSpPr>
        <p:spPr>
          <a:xfrm>
            <a:off x="16646623" y="10525086"/>
            <a:ext cx="4395078" cy="628557"/>
          </a:xfrm>
          <a:prstGeom prst="rect">
            <a:avLst/>
          </a:prstGeom>
          <a:solidFill>
            <a:srgbClr val="000000"/>
          </a:solidFill>
          <a:ln w="25400">
            <a:no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err="1">
                <a:solidFill>
                  <a:schemeClr val="bg1"/>
                </a:solidFill>
                <a:latin typeface="DIN Next LT Pro Condensed" panose="020B0506020203050203" pitchFamily="34" charset="77"/>
              </a:rPr>
              <a:t>February</a:t>
            </a:r>
            <a:endParaRPr lang="de-DE" sz="3200" dirty="0">
              <a:solidFill>
                <a:schemeClr val="bg1"/>
              </a:solidFill>
              <a:latin typeface="DIN Next LT Pro Condensed" panose="020B0506020203050203" pitchFamily="34" charset="77"/>
            </a:endParaRPr>
          </a:p>
        </p:txBody>
      </p:sp>
      <p:sp>
        <p:nvSpPr>
          <p:cNvPr id="33" name="Rectangle 1">
            <a:extLst>
              <a:ext uri="{FF2B5EF4-FFF2-40B4-BE49-F238E27FC236}">
                <a16:creationId xmlns:a16="http://schemas.microsoft.com/office/drawing/2014/main" id="{57A817D2-3320-6148-B76F-150922709C0E}"/>
              </a:ext>
            </a:extLst>
          </p:cNvPr>
          <p:cNvSpPr/>
          <p:nvPr/>
        </p:nvSpPr>
        <p:spPr>
          <a:xfrm>
            <a:off x="16646623" y="11281225"/>
            <a:ext cx="3480681" cy="628557"/>
          </a:xfrm>
          <a:prstGeom prst="rect">
            <a:avLst/>
          </a:prstGeom>
          <a:solidFill>
            <a:srgbClr val="000000"/>
          </a:solidFill>
          <a:ln w="25400">
            <a:no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a:solidFill>
                  <a:schemeClr val="bg1"/>
                </a:solidFill>
                <a:latin typeface="DIN Next LT Pro Condensed" panose="020B0506020203050203" pitchFamily="34" charset="77"/>
              </a:rPr>
              <a:t>March</a:t>
            </a:r>
          </a:p>
        </p:txBody>
      </p:sp>
      <p:sp>
        <p:nvSpPr>
          <p:cNvPr id="34" name="Rectangle 1">
            <a:extLst>
              <a:ext uri="{FF2B5EF4-FFF2-40B4-BE49-F238E27FC236}">
                <a16:creationId xmlns:a16="http://schemas.microsoft.com/office/drawing/2014/main" id="{D76E35CB-5D87-244B-AFC8-98609861F611}"/>
              </a:ext>
            </a:extLst>
          </p:cNvPr>
          <p:cNvSpPr/>
          <p:nvPr/>
        </p:nvSpPr>
        <p:spPr>
          <a:xfrm>
            <a:off x="16646622" y="12037363"/>
            <a:ext cx="5485331" cy="628557"/>
          </a:xfrm>
          <a:prstGeom prst="rect">
            <a:avLst/>
          </a:prstGeom>
          <a:solidFill>
            <a:srgbClr val="000000"/>
          </a:solidFill>
          <a:ln w="25400">
            <a:no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a:solidFill>
                  <a:schemeClr val="bg1"/>
                </a:solidFill>
                <a:latin typeface="DIN Next LT Pro Condensed" panose="020B0506020203050203" pitchFamily="34" charset="77"/>
              </a:rPr>
              <a:t>April</a:t>
            </a:r>
          </a:p>
        </p:txBody>
      </p:sp>
      <p:sp>
        <p:nvSpPr>
          <p:cNvPr id="35" name="Rectangle 1">
            <a:extLst>
              <a:ext uri="{FF2B5EF4-FFF2-40B4-BE49-F238E27FC236}">
                <a16:creationId xmlns:a16="http://schemas.microsoft.com/office/drawing/2014/main" id="{876BD35E-A5D9-544B-9910-539B2F618C3C}"/>
              </a:ext>
            </a:extLst>
          </p:cNvPr>
          <p:cNvSpPr/>
          <p:nvPr/>
        </p:nvSpPr>
        <p:spPr>
          <a:xfrm>
            <a:off x="13345764" y="9071364"/>
            <a:ext cx="1093378" cy="2045073"/>
          </a:xfrm>
          <a:prstGeom prst="rect">
            <a:avLst/>
          </a:prstGeom>
          <a:solidFill>
            <a:srgbClr val="000000"/>
          </a:solidFill>
          <a:ln w="25400">
            <a:no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sp>
        <p:nvSpPr>
          <p:cNvPr id="36" name="Rectangle 1">
            <a:extLst>
              <a:ext uri="{FF2B5EF4-FFF2-40B4-BE49-F238E27FC236}">
                <a16:creationId xmlns:a16="http://schemas.microsoft.com/office/drawing/2014/main" id="{B1A71238-6822-6E4D-9717-6E27535A0F7D}"/>
              </a:ext>
            </a:extLst>
          </p:cNvPr>
          <p:cNvSpPr/>
          <p:nvPr/>
        </p:nvSpPr>
        <p:spPr>
          <a:xfrm>
            <a:off x="12133505" y="10012648"/>
            <a:ext cx="1093378" cy="1103789"/>
          </a:xfrm>
          <a:prstGeom prst="rect">
            <a:avLst/>
          </a:prstGeom>
          <a:solidFill>
            <a:srgbClr val="000000"/>
          </a:solidFill>
          <a:ln w="25400">
            <a:no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sp>
        <p:nvSpPr>
          <p:cNvPr id="37" name="Rectangle 1">
            <a:extLst>
              <a:ext uri="{FF2B5EF4-FFF2-40B4-BE49-F238E27FC236}">
                <a16:creationId xmlns:a16="http://schemas.microsoft.com/office/drawing/2014/main" id="{61051217-76D6-8B4D-A37F-C52465E640B7}"/>
              </a:ext>
            </a:extLst>
          </p:cNvPr>
          <p:cNvSpPr/>
          <p:nvPr/>
        </p:nvSpPr>
        <p:spPr>
          <a:xfrm>
            <a:off x="10925554" y="8310032"/>
            <a:ext cx="1093378" cy="2806405"/>
          </a:xfrm>
          <a:prstGeom prst="rect">
            <a:avLst/>
          </a:prstGeom>
          <a:solidFill>
            <a:srgbClr val="000000"/>
          </a:solidFill>
          <a:ln w="25400">
            <a:no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sp>
        <p:nvSpPr>
          <p:cNvPr id="38" name="Rectangle 1">
            <a:extLst>
              <a:ext uri="{FF2B5EF4-FFF2-40B4-BE49-F238E27FC236}">
                <a16:creationId xmlns:a16="http://schemas.microsoft.com/office/drawing/2014/main" id="{817B6272-005B-6244-92C0-F7AF3779EE77}"/>
              </a:ext>
            </a:extLst>
          </p:cNvPr>
          <p:cNvSpPr/>
          <p:nvPr/>
        </p:nvSpPr>
        <p:spPr>
          <a:xfrm>
            <a:off x="9713295" y="9577554"/>
            <a:ext cx="1093378" cy="1538883"/>
          </a:xfrm>
          <a:prstGeom prst="rect">
            <a:avLst/>
          </a:prstGeom>
          <a:solidFill>
            <a:srgbClr val="000000"/>
          </a:solidFill>
          <a:ln w="25400">
            <a:no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sp>
        <p:nvSpPr>
          <p:cNvPr id="39" name="TextBox 79">
            <a:extLst>
              <a:ext uri="{FF2B5EF4-FFF2-40B4-BE49-F238E27FC236}">
                <a16:creationId xmlns:a16="http://schemas.microsoft.com/office/drawing/2014/main" id="{E14B7CD5-9DFD-3745-AD15-4C449C1952E4}"/>
              </a:ext>
            </a:extLst>
          </p:cNvPr>
          <p:cNvSpPr txBox="1"/>
          <p:nvPr/>
        </p:nvSpPr>
        <p:spPr>
          <a:xfrm>
            <a:off x="9708304" y="11415381"/>
            <a:ext cx="1093376"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Q1</a:t>
            </a:r>
          </a:p>
        </p:txBody>
      </p:sp>
      <p:sp>
        <p:nvSpPr>
          <p:cNvPr id="40" name="TextBox 79">
            <a:extLst>
              <a:ext uri="{FF2B5EF4-FFF2-40B4-BE49-F238E27FC236}">
                <a16:creationId xmlns:a16="http://schemas.microsoft.com/office/drawing/2014/main" id="{169A537F-CD88-794B-B60F-81BBD9CF5EF1}"/>
              </a:ext>
            </a:extLst>
          </p:cNvPr>
          <p:cNvSpPr txBox="1"/>
          <p:nvPr/>
        </p:nvSpPr>
        <p:spPr>
          <a:xfrm>
            <a:off x="10956812" y="11415381"/>
            <a:ext cx="1093376"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Q2</a:t>
            </a:r>
          </a:p>
        </p:txBody>
      </p:sp>
      <p:sp>
        <p:nvSpPr>
          <p:cNvPr id="41" name="TextBox 79">
            <a:extLst>
              <a:ext uri="{FF2B5EF4-FFF2-40B4-BE49-F238E27FC236}">
                <a16:creationId xmlns:a16="http://schemas.microsoft.com/office/drawing/2014/main" id="{301166B8-8537-B344-847F-4A71C8FDBC66}"/>
              </a:ext>
            </a:extLst>
          </p:cNvPr>
          <p:cNvSpPr txBox="1"/>
          <p:nvPr/>
        </p:nvSpPr>
        <p:spPr>
          <a:xfrm>
            <a:off x="12152566" y="11415381"/>
            <a:ext cx="1074317"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Q3</a:t>
            </a:r>
          </a:p>
        </p:txBody>
      </p:sp>
      <p:sp>
        <p:nvSpPr>
          <p:cNvPr id="42" name="TextBox 79">
            <a:extLst>
              <a:ext uri="{FF2B5EF4-FFF2-40B4-BE49-F238E27FC236}">
                <a16:creationId xmlns:a16="http://schemas.microsoft.com/office/drawing/2014/main" id="{C841024D-E1E4-7D47-A674-E28A201B1A57}"/>
              </a:ext>
            </a:extLst>
          </p:cNvPr>
          <p:cNvSpPr txBox="1"/>
          <p:nvPr/>
        </p:nvSpPr>
        <p:spPr>
          <a:xfrm>
            <a:off x="13383489" y="11415381"/>
            <a:ext cx="1055653"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Q4</a:t>
            </a:r>
          </a:p>
        </p:txBody>
      </p:sp>
    </p:spTree>
    <p:extLst>
      <p:ext uri="{BB962C8B-B14F-4D97-AF65-F5344CB8AC3E}">
        <p14:creationId xmlns:p14="http://schemas.microsoft.com/office/powerpoint/2010/main" val="64277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39" grpId="0"/>
      <p:bldP spid="40" grpId="0"/>
      <p:bldP spid="41"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Toolbox: Project </a:t>
            </a:r>
            <a:r>
              <a:rPr lang="de-DE" dirty="0" err="1"/>
              <a:t>phases</a:t>
            </a:r>
            <a:r>
              <a:rPr lang="de-DE" dirty="0"/>
              <a:t> </a:t>
            </a:r>
            <a:r>
              <a:rPr lang="de-DE" dirty="0" err="1"/>
              <a:t>and</a:t>
            </a:r>
            <a:r>
              <a:rPr lang="de-DE" dirty="0"/>
              <a:t> </a:t>
            </a:r>
            <a:r>
              <a:rPr lang="de-DE" dirty="0" err="1"/>
              <a:t>workflow</a:t>
            </a:r>
            <a:endParaRPr lang="de-DE" dirty="0"/>
          </a:p>
        </p:txBody>
      </p:sp>
      <p:sp>
        <p:nvSpPr>
          <p:cNvPr id="3" name="Rectangle 97">
            <a:extLst>
              <a:ext uri="{FF2B5EF4-FFF2-40B4-BE49-F238E27FC236}">
                <a16:creationId xmlns:a16="http://schemas.microsoft.com/office/drawing/2014/main" id="{88F9F40A-AD90-9F40-8476-EFA72BC26FB0}"/>
              </a:ext>
            </a:extLst>
          </p:cNvPr>
          <p:cNvSpPr/>
          <p:nvPr/>
        </p:nvSpPr>
        <p:spPr>
          <a:xfrm>
            <a:off x="2283579" y="6388438"/>
            <a:ext cx="5933034" cy="1473885"/>
          </a:xfrm>
          <a:prstGeom prst="rect">
            <a:avLst/>
          </a:prstGeom>
          <a:solidFill>
            <a:srgbClr val="F0B40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r>
              <a:rPr lang="de-DE" sz="3200" dirty="0" err="1">
                <a:solidFill>
                  <a:schemeClr val="bg1"/>
                </a:solidFill>
                <a:latin typeface="DIN Next LT Pro Condensed" panose="020B0506020203050203" pitchFamily="34" charset="77"/>
              </a:rPr>
              <a:t>Pre</a:t>
            </a:r>
            <a:r>
              <a:rPr lang="de-DE" sz="3200" dirty="0">
                <a:solidFill>
                  <a:schemeClr val="bg1"/>
                </a:solidFill>
                <a:latin typeface="DIN Next LT Pro Condensed" panose="020B0506020203050203" pitchFamily="34" charset="77"/>
              </a:rPr>
              <a:t> </a:t>
            </a:r>
            <a:r>
              <a:rPr lang="de-DE" sz="3200" dirty="0" err="1">
                <a:solidFill>
                  <a:schemeClr val="bg1"/>
                </a:solidFill>
                <a:latin typeface="DIN Next LT Pro Condensed" panose="020B0506020203050203" pitchFamily="34" charset="77"/>
              </a:rPr>
              <a:t>activities</a:t>
            </a:r>
            <a:endParaRPr lang="de-DE" sz="3200" dirty="0">
              <a:solidFill>
                <a:schemeClr val="bg1"/>
              </a:solidFill>
              <a:latin typeface="DIN Next LT Pro Condensed" panose="020B0506020203050203" pitchFamily="34" charset="77"/>
            </a:endParaRPr>
          </a:p>
        </p:txBody>
      </p:sp>
      <p:sp>
        <p:nvSpPr>
          <p:cNvPr id="4" name="Rectangle 97">
            <a:extLst>
              <a:ext uri="{FF2B5EF4-FFF2-40B4-BE49-F238E27FC236}">
                <a16:creationId xmlns:a16="http://schemas.microsoft.com/office/drawing/2014/main" id="{8AE74B73-F96B-DB46-93DD-83D8F35A2016}"/>
              </a:ext>
            </a:extLst>
          </p:cNvPr>
          <p:cNvSpPr/>
          <p:nvPr/>
        </p:nvSpPr>
        <p:spPr>
          <a:xfrm>
            <a:off x="8284774" y="6388438"/>
            <a:ext cx="6834595" cy="1473885"/>
          </a:xfrm>
          <a:prstGeom prst="rect">
            <a:avLst/>
          </a:prstGeom>
          <a:solidFill>
            <a:srgbClr val="C7614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bg1"/>
                </a:solidFill>
                <a:latin typeface="DIN Next LT Pro Condensed" panose="020B0506020203050203" pitchFamily="34" charset="77"/>
              </a:rPr>
              <a:t>Phase 01</a:t>
            </a:r>
          </a:p>
        </p:txBody>
      </p:sp>
      <p:sp>
        <p:nvSpPr>
          <p:cNvPr id="5" name="Rectangle 97">
            <a:extLst>
              <a:ext uri="{FF2B5EF4-FFF2-40B4-BE49-F238E27FC236}">
                <a16:creationId xmlns:a16="http://schemas.microsoft.com/office/drawing/2014/main" id="{E01DA770-A4F0-C94C-9BD8-D9CF31F73723}"/>
              </a:ext>
            </a:extLst>
          </p:cNvPr>
          <p:cNvSpPr/>
          <p:nvPr/>
        </p:nvSpPr>
        <p:spPr>
          <a:xfrm>
            <a:off x="15173446" y="6388438"/>
            <a:ext cx="3683550" cy="147388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bg1"/>
                </a:solidFill>
                <a:latin typeface="DIN Next LT Pro Condensed" panose="020B0506020203050203" pitchFamily="34" charset="77"/>
              </a:rPr>
              <a:t>Phase 02</a:t>
            </a:r>
          </a:p>
        </p:txBody>
      </p:sp>
      <p:sp>
        <p:nvSpPr>
          <p:cNvPr id="6" name="Rectangle 97">
            <a:extLst>
              <a:ext uri="{FF2B5EF4-FFF2-40B4-BE49-F238E27FC236}">
                <a16:creationId xmlns:a16="http://schemas.microsoft.com/office/drawing/2014/main" id="{FB35B802-D440-D844-9683-3BC882A677D2}"/>
              </a:ext>
            </a:extLst>
          </p:cNvPr>
          <p:cNvSpPr/>
          <p:nvPr/>
        </p:nvSpPr>
        <p:spPr>
          <a:xfrm>
            <a:off x="18925156" y="6388438"/>
            <a:ext cx="2317394" cy="1473885"/>
          </a:xfrm>
          <a:prstGeom prst="rect">
            <a:avLst/>
          </a:prstGeom>
          <a:solidFill>
            <a:srgbClr val="577A9B"/>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bg1"/>
                </a:solidFill>
                <a:latin typeface="DIN Next LT Pro Condensed" panose="020B0506020203050203" pitchFamily="34" charset="77"/>
              </a:rPr>
              <a:t>Phase 03</a:t>
            </a:r>
          </a:p>
        </p:txBody>
      </p:sp>
      <p:sp>
        <p:nvSpPr>
          <p:cNvPr id="7" name="Rectangle 97">
            <a:extLst>
              <a:ext uri="{FF2B5EF4-FFF2-40B4-BE49-F238E27FC236}">
                <a16:creationId xmlns:a16="http://schemas.microsoft.com/office/drawing/2014/main" id="{D1564FD2-9C29-F340-A823-BB7E1C978B0C}"/>
              </a:ext>
            </a:extLst>
          </p:cNvPr>
          <p:cNvSpPr/>
          <p:nvPr/>
        </p:nvSpPr>
        <p:spPr>
          <a:xfrm>
            <a:off x="21312888" y="6388438"/>
            <a:ext cx="770653" cy="1473885"/>
          </a:xfrm>
          <a:prstGeom prst="rect">
            <a:avLst/>
          </a:prstGeom>
          <a:solidFill>
            <a:srgbClr val="A0C52A"/>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endParaRPr lang="de-DE" sz="7198" dirty="0">
              <a:solidFill>
                <a:schemeClr val="tx2"/>
              </a:solidFill>
              <a:latin typeface="DIN Next LT Pro Light Condensed" charset="0"/>
              <a:ea typeface="DIN Next LT Pro Light Condensed" charset="0"/>
              <a:cs typeface="DIN Next LT Pro Light Condensed" charset="0"/>
            </a:endParaRPr>
          </a:p>
        </p:txBody>
      </p:sp>
      <p:cxnSp>
        <p:nvCxnSpPr>
          <p:cNvPr id="8" name="Straight Connector 10">
            <a:extLst>
              <a:ext uri="{FF2B5EF4-FFF2-40B4-BE49-F238E27FC236}">
                <a16:creationId xmlns:a16="http://schemas.microsoft.com/office/drawing/2014/main" id="{FC106BCE-478B-794C-95BD-94BB6309BF6F}"/>
              </a:ext>
            </a:extLst>
          </p:cNvPr>
          <p:cNvCxnSpPr>
            <a:cxnSpLocks/>
          </p:cNvCxnSpPr>
          <p:nvPr/>
        </p:nvCxnSpPr>
        <p:spPr>
          <a:xfrm>
            <a:off x="2347079" y="5605803"/>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9" name="Rechteck 8">
            <a:extLst>
              <a:ext uri="{FF2B5EF4-FFF2-40B4-BE49-F238E27FC236}">
                <a16:creationId xmlns:a16="http://schemas.microsoft.com/office/drawing/2014/main" id="{D98222D7-AC63-0240-8059-8F3CE28B3430}"/>
              </a:ext>
            </a:extLst>
          </p:cNvPr>
          <p:cNvSpPr/>
          <p:nvPr/>
        </p:nvSpPr>
        <p:spPr>
          <a:xfrm>
            <a:off x="2216587" y="4942000"/>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10" name="Straight Connector 10">
            <a:extLst>
              <a:ext uri="{FF2B5EF4-FFF2-40B4-BE49-F238E27FC236}">
                <a16:creationId xmlns:a16="http://schemas.microsoft.com/office/drawing/2014/main" id="{77E4555E-BAD6-784D-9E01-BA027CA3B8FA}"/>
              </a:ext>
            </a:extLst>
          </p:cNvPr>
          <p:cNvCxnSpPr>
            <a:cxnSpLocks/>
          </p:cNvCxnSpPr>
          <p:nvPr/>
        </p:nvCxnSpPr>
        <p:spPr>
          <a:xfrm>
            <a:off x="12933181" y="4094559"/>
            <a:ext cx="0" cy="2051244"/>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F14A706B-84F6-154F-8E5A-85617A60FD6F}"/>
              </a:ext>
            </a:extLst>
          </p:cNvPr>
          <p:cNvCxnSpPr>
            <a:cxnSpLocks/>
          </p:cNvCxnSpPr>
          <p:nvPr/>
        </p:nvCxnSpPr>
        <p:spPr>
          <a:xfrm>
            <a:off x="4410341" y="4679334"/>
            <a:ext cx="0" cy="1466469"/>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12" name="Rechteck 11">
            <a:extLst>
              <a:ext uri="{FF2B5EF4-FFF2-40B4-BE49-F238E27FC236}">
                <a16:creationId xmlns:a16="http://schemas.microsoft.com/office/drawing/2014/main" id="{32C797F2-C47D-684F-B4A4-E6ED9B7E6361}"/>
              </a:ext>
            </a:extLst>
          </p:cNvPr>
          <p:cNvSpPr/>
          <p:nvPr/>
        </p:nvSpPr>
        <p:spPr>
          <a:xfrm>
            <a:off x="4279849" y="4024221"/>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13" name="Straight Connector 10">
            <a:extLst>
              <a:ext uri="{FF2B5EF4-FFF2-40B4-BE49-F238E27FC236}">
                <a16:creationId xmlns:a16="http://schemas.microsoft.com/office/drawing/2014/main" id="{6C4AF98D-0798-E746-AF18-9E0A8620480C}"/>
              </a:ext>
            </a:extLst>
          </p:cNvPr>
          <p:cNvCxnSpPr>
            <a:cxnSpLocks/>
          </p:cNvCxnSpPr>
          <p:nvPr/>
        </p:nvCxnSpPr>
        <p:spPr>
          <a:xfrm>
            <a:off x="6543940" y="5605803"/>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14" name="Rechteck 13">
            <a:extLst>
              <a:ext uri="{FF2B5EF4-FFF2-40B4-BE49-F238E27FC236}">
                <a16:creationId xmlns:a16="http://schemas.microsoft.com/office/drawing/2014/main" id="{9EF9A1BB-4D4F-B646-8BC1-EC652EF22F51}"/>
              </a:ext>
            </a:extLst>
          </p:cNvPr>
          <p:cNvSpPr/>
          <p:nvPr/>
        </p:nvSpPr>
        <p:spPr>
          <a:xfrm>
            <a:off x="6413448" y="4942000"/>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15" name="Straight Connector 10">
            <a:extLst>
              <a:ext uri="{FF2B5EF4-FFF2-40B4-BE49-F238E27FC236}">
                <a16:creationId xmlns:a16="http://schemas.microsoft.com/office/drawing/2014/main" id="{05763B1C-511F-984E-ACFF-2F1A7690CF3A}"/>
              </a:ext>
            </a:extLst>
          </p:cNvPr>
          <p:cNvCxnSpPr>
            <a:cxnSpLocks/>
          </p:cNvCxnSpPr>
          <p:nvPr/>
        </p:nvCxnSpPr>
        <p:spPr>
          <a:xfrm>
            <a:off x="9327359" y="5605803"/>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16" name="Rechteck 15">
            <a:extLst>
              <a:ext uri="{FF2B5EF4-FFF2-40B4-BE49-F238E27FC236}">
                <a16:creationId xmlns:a16="http://schemas.microsoft.com/office/drawing/2014/main" id="{49A9127E-9965-D740-AF9F-6D8D7F7E5712}"/>
              </a:ext>
            </a:extLst>
          </p:cNvPr>
          <p:cNvSpPr/>
          <p:nvPr/>
        </p:nvSpPr>
        <p:spPr>
          <a:xfrm>
            <a:off x="9196867" y="4942000"/>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17" name="Straight Connector 10">
            <a:extLst>
              <a:ext uri="{FF2B5EF4-FFF2-40B4-BE49-F238E27FC236}">
                <a16:creationId xmlns:a16="http://schemas.microsoft.com/office/drawing/2014/main" id="{929DB4F3-CA3C-6049-B6AF-B240128FE0E2}"/>
              </a:ext>
            </a:extLst>
          </p:cNvPr>
          <p:cNvCxnSpPr>
            <a:cxnSpLocks/>
          </p:cNvCxnSpPr>
          <p:nvPr/>
        </p:nvCxnSpPr>
        <p:spPr>
          <a:xfrm>
            <a:off x="11390621" y="4679334"/>
            <a:ext cx="0" cy="1466469"/>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18" name="Rechteck 17">
            <a:extLst>
              <a:ext uri="{FF2B5EF4-FFF2-40B4-BE49-F238E27FC236}">
                <a16:creationId xmlns:a16="http://schemas.microsoft.com/office/drawing/2014/main" id="{076E5574-A1D9-394E-B712-BC3E182CEA09}"/>
              </a:ext>
            </a:extLst>
          </p:cNvPr>
          <p:cNvSpPr/>
          <p:nvPr/>
        </p:nvSpPr>
        <p:spPr>
          <a:xfrm>
            <a:off x="11260129" y="4024221"/>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19" name="Straight Connector 10">
            <a:extLst>
              <a:ext uri="{FF2B5EF4-FFF2-40B4-BE49-F238E27FC236}">
                <a16:creationId xmlns:a16="http://schemas.microsoft.com/office/drawing/2014/main" id="{CC632AD2-472A-204C-AFAB-BB87E5D0406E}"/>
              </a:ext>
            </a:extLst>
          </p:cNvPr>
          <p:cNvCxnSpPr>
            <a:cxnSpLocks/>
          </p:cNvCxnSpPr>
          <p:nvPr/>
        </p:nvCxnSpPr>
        <p:spPr>
          <a:xfrm>
            <a:off x="13524220" y="5605803"/>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20" name="Rechteck 19">
            <a:extLst>
              <a:ext uri="{FF2B5EF4-FFF2-40B4-BE49-F238E27FC236}">
                <a16:creationId xmlns:a16="http://schemas.microsoft.com/office/drawing/2014/main" id="{4FEAEE10-F8A2-0C48-B69B-340980C0D17C}"/>
              </a:ext>
            </a:extLst>
          </p:cNvPr>
          <p:cNvSpPr/>
          <p:nvPr/>
        </p:nvSpPr>
        <p:spPr>
          <a:xfrm>
            <a:off x="13393728" y="4942000"/>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21" name="Straight Connector 10">
            <a:extLst>
              <a:ext uri="{FF2B5EF4-FFF2-40B4-BE49-F238E27FC236}">
                <a16:creationId xmlns:a16="http://schemas.microsoft.com/office/drawing/2014/main" id="{1949A1B0-62A1-8549-996B-042DF3945708}"/>
              </a:ext>
            </a:extLst>
          </p:cNvPr>
          <p:cNvCxnSpPr>
            <a:cxnSpLocks/>
          </p:cNvCxnSpPr>
          <p:nvPr/>
        </p:nvCxnSpPr>
        <p:spPr>
          <a:xfrm>
            <a:off x="15745085" y="5605803"/>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22" name="Rechteck 21">
            <a:extLst>
              <a:ext uri="{FF2B5EF4-FFF2-40B4-BE49-F238E27FC236}">
                <a16:creationId xmlns:a16="http://schemas.microsoft.com/office/drawing/2014/main" id="{F2890BA9-9DD4-0A46-BA11-9D069DD30A9C}"/>
              </a:ext>
            </a:extLst>
          </p:cNvPr>
          <p:cNvSpPr/>
          <p:nvPr/>
        </p:nvSpPr>
        <p:spPr>
          <a:xfrm>
            <a:off x="15614593" y="4942000"/>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23" name="Straight Connector 10">
            <a:extLst>
              <a:ext uri="{FF2B5EF4-FFF2-40B4-BE49-F238E27FC236}">
                <a16:creationId xmlns:a16="http://schemas.microsoft.com/office/drawing/2014/main" id="{60FF8E62-04EF-B548-BABE-0AD3951EF8C4}"/>
              </a:ext>
            </a:extLst>
          </p:cNvPr>
          <p:cNvCxnSpPr>
            <a:cxnSpLocks/>
          </p:cNvCxnSpPr>
          <p:nvPr/>
        </p:nvCxnSpPr>
        <p:spPr>
          <a:xfrm>
            <a:off x="17808347" y="4679334"/>
            <a:ext cx="0" cy="1466469"/>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24" name="Rechteck 23">
            <a:extLst>
              <a:ext uri="{FF2B5EF4-FFF2-40B4-BE49-F238E27FC236}">
                <a16:creationId xmlns:a16="http://schemas.microsoft.com/office/drawing/2014/main" id="{B942E11B-A74A-B848-9859-805CC8F4E937}"/>
              </a:ext>
            </a:extLst>
          </p:cNvPr>
          <p:cNvSpPr/>
          <p:nvPr/>
        </p:nvSpPr>
        <p:spPr>
          <a:xfrm>
            <a:off x="17677855" y="4024221"/>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25" name="Straight Connector 10">
            <a:extLst>
              <a:ext uri="{FF2B5EF4-FFF2-40B4-BE49-F238E27FC236}">
                <a16:creationId xmlns:a16="http://schemas.microsoft.com/office/drawing/2014/main" id="{AE19999D-9EBA-2647-81D8-AD69A03BB2E7}"/>
              </a:ext>
            </a:extLst>
          </p:cNvPr>
          <p:cNvCxnSpPr>
            <a:cxnSpLocks/>
          </p:cNvCxnSpPr>
          <p:nvPr/>
        </p:nvCxnSpPr>
        <p:spPr>
          <a:xfrm>
            <a:off x="19941946" y="5605803"/>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26" name="Rechteck 25">
            <a:extLst>
              <a:ext uri="{FF2B5EF4-FFF2-40B4-BE49-F238E27FC236}">
                <a16:creationId xmlns:a16="http://schemas.microsoft.com/office/drawing/2014/main" id="{E4329EC9-CF87-8145-9ACA-EF28AF692BFF}"/>
              </a:ext>
            </a:extLst>
          </p:cNvPr>
          <p:cNvSpPr/>
          <p:nvPr/>
        </p:nvSpPr>
        <p:spPr>
          <a:xfrm>
            <a:off x="19811454" y="4942000"/>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sp>
        <p:nvSpPr>
          <p:cNvPr id="27" name="Rechteck 26">
            <a:extLst>
              <a:ext uri="{FF2B5EF4-FFF2-40B4-BE49-F238E27FC236}">
                <a16:creationId xmlns:a16="http://schemas.microsoft.com/office/drawing/2014/main" id="{C38C5BC3-4601-7144-BC9D-7092AB1C9B77}"/>
              </a:ext>
            </a:extLst>
          </p:cNvPr>
          <p:cNvSpPr/>
          <p:nvPr/>
        </p:nvSpPr>
        <p:spPr>
          <a:xfrm>
            <a:off x="12784178" y="3344283"/>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28" name="Straight Connector 10">
            <a:extLst>
              <a:ext uri="{FF2B5EF4-FFF2-40B4-BE49-F238E27FC236}">
                <a16:creationId xmlns:a16="http://schemas.microsoft.com/office/drawing/2014/main" id="{466BFC3C-8751-8949-B316-86DB9F08A4C2}"/>
              </a:ext>
            </a:extLst>
          </p:cNvPr>
          <p:cNvCxnSpPr>
            <a:cxnSpLocks/>
          </p:cNvCxnSpPr>
          <p:nvPr/>
        </p:nvCxnSpPr>
        <p:spPr>
          <a:xfrm>
            <a:off x="21653517" y="4679334"/>
            <a:ext cx="0" cy="1466469"/>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29" name="Rechteck 28">
            <a:extLst>
              <a:ext uri="{FF2B5EF4-FFF2-40B4-BE49-F238E27FC236}">
                <a16:creationId xmlns:a16="http://schemas.microsoft.com/office/drawing/2014/main" id="{8988BCC0-D19B-6C43-B342-447DDCFFBE20}"/>
              </a:ext>
            </a:extLst>
          </p:cNvPr>
          <p:cNvSpPr/>
          <p:nvPr/>
        </p:nvSpPr>
        <p:spPr>
          <a:xfrm>
            <a:off x="21523025" y="4024221"/>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sp>
        <p:nvSpPr>
          <p:cNvPr id="30" name="Rectangle 97">
            <a:extLst>
              <a:ext uri="{FF2B5EF4-FFF2-40B4-BE49-F238E27FC236}">
                <a16:creationId xmlns:a16="http://schemas.microsoft.com/office/drawing/2014/main" id="{544FA644-95E5-5D4C-9F9B-3676742C9D0D}"/>
              </a:ext>
            </a:extLst>
          </p:cNvPr>
          <p:cNvSpPr/>
          <p:nvPr/>
        </p:nvSpPr>
        <p:spPr>
          <a:xfrm>
            <a:off x="2283579" y="11869977"/>
            <a:ext cx="5933034" cy="126349"/>
          </a:xfrm>
          <a:prstGeom prst="rect">
            <a:avLst/>
          </a:prstGeom>
          <a:solidFill>
            <a:srgbClr val="F0B40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endParaRPr lang="de-DE" sz="3200" dirty="0">
              <a:solidFill>
                <a:schemeClr val="tx2"/>
              </a:solidFill>
              <a:latin typeface="DIN Next LT Pro Condensed" panose="020B0506020203050203" pitchFamily="34" charset="77"/>
            </a:endParaRPr>
          </a:p>
        </p:txBody>
      </p:sp>
      <p:sp>
        <p:nvSpPr>
          <p:cNvPr id="31" name="Rectangle 97">
            <a:extLst>
              <a:ext uri="{FF2B5EF4-FFF2-40B4-BE49-F238E27FC236}">
                <a16:creationId xmlns:a16="http://schemas.microsoft.com/office/drawing/2014/main" id="{F0C2B5FA-3565-E040-98B4-3D8B88990351}"/>
              </a:ext>
            </a:extLst>
          </p:cNvPr>
          <p:cNvSpPr/>
          <p:nvPr/>
        </p:nvSpPr>
        <p:spPr>
          <a:xfrm>
            <a:off x="8284774" y="11869977"/>
            <a:ext cx="6834595" cy="126349"/>
          </a:xfrm>
          <a:prstGeom prst="rect">
            <a:avLst/>
          </a:prstGeom>
          <a:solidFill>
            <a:srgbClr val="C7614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endParaRPr lang="de-DE" sz="3200" dirty="0">
              <a:solidFill>
                <a:schemeClr val="tx2"/>
              </a:solidFill>
              <a:latin typeface="DIN Next LT Pro Condensed" panose="020B0506020203050203" pitchFamily="34" charset="77"/>
            </a:endParaRPr>
          </a:p>
        </p:txBody>
      </p:sp>
      <p:sp>
        <p:nvSpPr>
          <p:cNvPr id="32" name="Rectangle 97">
            <a:extLst>
              <a:ext uri="{FF2B5EF4-FFF2-40B4-BE49-F238E27FC236}">
                <a16:creationId xmlns:a16="http://schemas.microsoft.com/office/drawing/2014/main" id="{BB3CB67B-CABB-E547-9221-F6D6840CBA23}"/>
              </a:ext>
            </a:extLst>
          </p:cNvPr>
          <p:cNvSpPr/>
          <p:nvPr/>
        </p:nvSpPr>
        <p:spPr>
          <a:xfrm>
            <a:off x="15173446" y="11869977"/>
            <a:ext cx="3683550" cy="12634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endParaRPr lang="de-DE" sz="3200" dirty="0">
              <a:solidFill>
                <a:schemeClr val="tx2"/>
              </a:solidFill>
              <a:latin typeface="DIN Next LT Pro Condensed" panose="020B0506020203050203" pitchFamily="34" charset="77"/>
            </a:endParaRPr>
          </a:p>
        </p:txBody>
      </p:sp>
      <p:sp>
        <p:nvSpPr>
          <p:cNvPr id="33" name="Rectangle 97">
            <a:extLst>
              <a:ext uri="{FF2B5EF4-FFF2-40B4-BE49-F238E27FC236}">
                <a16:creationId xmlns:a16="http://schemas.microsoft.com/office/drawing/2014/main" id="{4AC1DEBD-8A05-E04A-81BD-1CEE4E0CF2BE}"/>
              </a:ext>
            </a:extLst>
          </p:cNvPr>
          <p:cNvSpPr/>
          <p:nvPr/>
        </p:nvSpPr>
        <p:spPr>
          <a:xfrm>
            <a:off x="18925156" y="11869977"/>
            <a:ext cx="2317394" cy="126349"/>
          </a:xfrm>
          <a:prstGeom prst="rect">
            <a:avLst/>
          </a:prstGeom>
          <a:solidFill>
            <a:srgbClr val="577A9B"/>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endParaRPr lang="de-DE" sz="3200" dirty="0">
              <a:solidFill>
                <a:schemeClr val="tx2"/>
              </a:solidFill>
              <a:latin typeface="DIN Next LT Pro Condensed" panose="020B0506020203050203" pitchFamily="34" charset="77"/>
            </a:endParaRPr>
          </a:p>
        </p:txBody>
      </p:sp>
      <p:sp>
        <p:nvSpPr>
          <p:cNvPr id="34" name="Rectangle 97">
            <a:extLst>
              <a:ext uri="{FF2B5EF4-FFF2-40B4-BE49-F238E27FC236}">
                <a16:creationId xmlns:a16="http://schemas.microsoft.com/office/drawing/2014/main" id="{F13D97A1-A071-8445-A302-FF82B54EE4D4}"/>
              </a:ext>
            </a:extLst>
          </p:cNvPr>
          <p:cNvSpPr/>
          <p:nvPr/>
        </p:nvSpPr>
        <p:spPr>
          <a:xfrm>
            <a:off x="21312888" y="11869977"/>
            <a:ext cx="770653" cy="126349"/>
          </a:xfrm>
          <a:prstGeom prst="rect">
            <a:avLst/>
          </a:prstGeom>
          <a:solidFill>
            <a:srgbClr val="A0C52A"/>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endParaRPr lang="de-DE" sz="7198" dirty="0">
              <a:solidFill>
                <a:schemeClr val="tx2"/>
              </a:solidFill>
              <a:latin typeface="DIN Next LT Pro Light Condensed" charset="0"/>
              <a:ea typeface="DIN Next LT Pro Light Condensed" charset="0"/>
              <a:cs typeface="DIN Next LT Pro Light Condensed" charset="0"/>
            </a:endParaRPr>
          </a:p>
        </p:txBody>
      </p:sp>
      <p:sp>
        <p:nvSpPr>
          <p:cNvPr id="35" name="Rectangle 97">
            <a:extLst>
              <a:ext uri="{FF2B5EF4-FFF2-40B4-BE49-F238E27FC236}">
                <a16:creationId xmlns:a16="http://schemas.microsoft.com/office/drawing/2014/main" id="{CE99E7A1-3824-A047-9B70-6B4FBB97648E}"/>
              </a:ext>
            </a:extLst>
          </p:cNvPr>
          <p:cNvSpPr/>
          <p:nvPr/>
        </p:nvSpPr>
        <p:spPr>
          <a:xfrm>
            <a:off x="2283579" y="11383918"/>
            <a:ext cx="5933034" cy="29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r>
              <a:rPr lang="de-DE" sz="3200" dirty="0" err="1">
                <a:solidFill>
                  <a:schemeClr val="tx2"/>
                </a:solidFill>
                <a:latin typeface="DIN Next LT Pro Condensed" panose="020B0506020203050203" pitchFamily="34" charset="77"/>
              </a:rPr>
              <a:t>Pre</a:t>
            </a:r>
            <a:r>
              <a:rPr lang="de-DE" sz="3200" dirty="0">
                <a:solidFill>
                  <a:schemeClr val="tx2"/>
                </a:solidFill>
                <a:latin typeface="DIN Next LT Pro Condensed" panose="020B0506020203050203" pitchFamily="34" charset="77"/>
              </a:rPr>
              <a:t> </a:t>
            </a:r>
            <a:r>
              <a:rPr lang="de-DE" sz="3200" dirty="0" err="1">
                <a:solidFill>
                  <a:schemeClr val="tx2"/>
                </a:solidFill>
                <a:latin typeface="DIN Next LT Pro Condensed" panose="020B0506020203050203" pitchFamily="34" charset="77"/>
              </a:rPr>
              <a:t>activities</a:t>
            </a:r>
            <a:endParaRPr lang="de-DE" sz="3200" dirty="0">
              <a:solidFill>
                <a:schemeClr val="tx2"/>
              </a:solidFill>
              <a:latin typeface="DIN Next LT Pro Condensed" panose="020B0506020203050203" pitchFamily="34" charset="77"/>
            </a:endParaRPr>
          </a:p>
        </p:txBody>
      </p:sp>
      <p:sp>
        <p:nvSpPr>
          <p:cNvPr id="36" name="Rectangle 97">
            <a:extLst>
              <a:ext uri="{FF2B5EF4-FFF2-40B4-BE49-F238E27FC236}">
                <a16:creationId xmlns:a16="http://schemas.microsoft.com/office/drawing/2014/main" id="{48F01537-27AB-AE43-8088-FC1A79A7BCE8}"/>
              </a:ext>
            </a:extLst>
          </p:cNvPr>
          <p:cNvSpPr/>
          <p:nvPr/>
        </p:nvSpPr>
        <p:spPr>
          <a:xfrm>
            <a:off x="8284774" y="11383918"/>
            <a:ext cx="6834595" cy="29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tx2"/>
                </a:solidFill>
                <a:latin typeface="DIN Next LT Pro Condensed" panose="020B0506020203050203" pitchFamily="34" charset="77"/>
              </a:rPr>
              <a:t>Phase 01</a:t>
            </a:r>
          </a:p>
        </p:txBody>
      </p:sp>
      <p:sp>
        <p:nvSpPr>
          <p:cNvPr id="37" name="Rectangle 97">
            <a:extLst>
              <a:ext uri="{FF2B5EF4-FFF2-40B4-BE49-F238E27FC236}">
                <a16:creationId xmlns:a16="http://schemas.microsoft.com/office/drawing/2014/main" id="{D6302185-8DEC-A84D-AC83-7705C10A13D7}"/>
              </a:ext>
            </a:extLst>
          </p:cNvPr>
          <p:cNvSpPr/>
          <p:nvPr/>
        </p:nvSpPr>
        <p:spPr>
          <a:xfrm>
            <a:off x="15173446" y="11383918"/>
            <a:ext cx="3683550" cy="29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tx2"/>
                </a:solidFill>
                <a:latin typeface="DIN Next LT Pro Condensed" panose="020B0506020203050203" pitchFamily="34" charset="77"/>
              </a:rPr>
              <a:t>Phase 02</a:t>
            </a:r>
          </a:p>
        </p:txBody>
      </p:sp>
      <p:sp>
        <p:nvSpPr>
          <p:cNvPr id="38" name="Rectangle 97">
            <a:extLst>
              <a:ext uri="{FF2B5EF4-FFF2-40B4-BE49-F238E27FC236}">
                <a16:creationId xmlns:a16="http://schemas.microsoft.com/office/drawing/2014/main" id="{6BFC2FAC-90D2-9B45-A504-E62620022ED5}"/>
              </a:ext>
            </a:extLst>
          </p:cNvPr>
          <p:cNvSpPr/>
          <p:nvPr/>
        </p:nvSpPr>
        <p:spPr>
          <a:xfrm>
            <a:off x="18925156" y="11383918"/>
            <a:ext cx="2317394" cy="29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tx2"/>
                </a:solidFill>
                <a:latin typeface="DIN Next LT Pro Condensed" panose="020B0506020203050203" pitchFamily="34" charset="77"/>
              </a:rPr>
              <a:t>Phase 03</a:t>
            </a:r>
          </a:p>
        </p:txBody>
      </p:sp>
      <p:cxnSp>
        <p:nvCxnSpPr>
          <p:cNvPr id="39" name="Straight Connector 10">
            <a:extLst>
              <a:ext uri="{FF2B5EF4-FFF2-40B4-BE49-F238E27FC236}">
                <a16:creationId xmlns:a16="http://schemas.microsoft.com/office/drawing/2014/main" id="{F6A20CEC-7598-1C40-9D47-E305EB61AA60}"/>
              </a:ext>
            </a:extLst>
          </p:cNvPr>
          <p:cNvCxnSpPr>
            <a:cxnSpLocks/>
          </p:cNvCxnSpPr>
          <p:nvPr/>
        </p:nvCxnSpPr>
        <p:spPr>
          <a:xfrm>
            <a:off x="3375779" y="8306945"/>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cxnSp>
        <p:nvCxnSpPr>
          <p:cNvPr id="40" name="Straight Connector 10">
            <a:extLst>
              <a:ext uri="{FF2B5EF4-FFF2-40B4-BE49-F238E27FC236}">
                <a16:creationId xmlns:a16="http://schemas.microsoft.com/office/drawing/2014/main" id="{F1106915-4C50-7047-8F6F-396C3B8513F6}"/>
              </a:ext>
            </a:extLst>
          </p:cNvPr>
          <p:cNvCxnSpPr>
            <a:cxnSpLocks/>
          </p:cNvCxnSpPr>
          <p:nvPr/>
        </p:nvCxnSpPr>
        <p:spPr>
          <a:xfrm>
            <a:off x="5439041" y="8306945"/>
            <a:ext cx="0" cy="1466469"/>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41" name="Rechteck 40">
            <a:extLst>
              <a:ext uri="{FF2B5EF4-FFF2-40B4-BE49-F238E27FC236}">
                <a16:creationId xmlns:a16="http://schemas.microsoft.com/office/drawing/2014/main" id="{333EEDEB-D626-BC49-BCC0-04399E470351}"/>
              </a:ext>
            </a:extLst>
          </p:cNvPr>
          <p:cNvSpPr/>
          <p:nvPr/>
        </p:nvSpPr>
        <p:spPr>
          <a:xfrm>
            <a:off x="3245287" y="8991486"/>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sp>
        <p:nvSpPr>
          <p:cNvPr id="42" name="Rechteck 41">
            <a:extLst>
              <a:ext uri="{FF2B5EF4-FFF2-40B4-BE49-F238E27FC236}">
                <a16:creationId xmlns:a16="http://schemas.microsoft.com/office/drawing/2014/main" id="{D0382C4B-C9E0-294F-A296-6D1CF6349A3C}"/>
              </a:ext>
            </a:extLst>
          </p:cNvPr>
          <p:cNvSpPr/>
          <p:nvPr/>
        </p:nvSpPr>
        <p:spPr>
          <a:xfrm>
            <a:off x="5308549" y="9925648"/>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43" name="Straight Connector 10">
            <a:extLst>
              <a:ext uri="{FF2B5EF4-FFF2-40B4-BE49-F238E27FC236}">
                <a16:creationId xmlns:a16="http://schemas.microsoft.com/office/drawing/2014/main" id="{D648360E-2AB0-544D-9197-F6EF70CEBEE9}"/>
              </a:ext>
            </a:extLst>
          </p:cNvPr>
          <p:cNvCxnSpPr>
            <a:cxnSpLocks/>
          </p:cNvCxnSpPr>
          <p:nvPr/>
        </p:nvCxnSpPr>
        <p:spPr>
          <a:xfrm>
            <a:off x="7588551" y="8306945"/>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cxnSp>
        <p:nvCxnSpPr>
          <p:cNvPr id="44" name="Straight Connector 10">
            <a:extLst>
              <a:ext uri="{FF2B5EF4-FFF2-40B4-BE49-F238E27FC236}">
                <a16:creationId xmlns:a16="http://schemas.microsoft.com/office/drawing/2014/main" id="{A68C18CA-6894-344E-8C0C-00EF41BCDFDC}"/>
              </a:ext>
            </a:extLst>
          </p:cNvPr>
          <p:cNvCxnSpPr>
            <a:cxnSpLocks/>
          </p:cNvCxnSpPr>
          <p:nvPr/>
        </p:nvCxnSpPr>
        <p:spPr>
          <a:xfrm>
            <a:off x="10007138" y="8306945"/>
            <a:ext cx="0" cy="1466469"/>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45" name="Rechteck 44">
            <a:extLst>
              <a:ext uri="{FF2B5EF4-FFF2-40B4-BE49-F238E27FC236}">
                <a16:creationId xmlns:a16="http://schemas.microsoft.com/office/drawing/2014/main" id="{4E273416-AAE1-D14D-867D-99867D339794}"/>
              </a:ext>
            </a:extLst>
          </p:cNvPr>
          <p:cNvSpPr/>
          <p:nvPr/>
        </p:nvSpPr>
        <p:spPr>
          <a:xfrm>
            <a:off x="7458059" y="8991486"/>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sp>
        <p:nvSpPr>
          <p:cNvPr id="46" name="Rechteck 45">
            <a:extLst>
              <a:ext uri="{FF2B5EF4-FFF2-40B4-BE49-F238E27FC236}">
                <a16:creationId xmlns:a16="http://schemas.microsoft.com/office/drawing/2014/main" id="{A021F937-9067-8A4D-90CA-E0D5BBBD8E35}"/>
              </a:ext>
            </a:extLst>
          </p:cNvPr>
          <p:cNvSpPr/>
          <p:nvPr/>
        </p:nvSpPr>
        <p:spPr>
          <a:xfrm>
            <a:off x="9876646" y="9925648"/>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47" name="Straight Connector 10">
            <a:extLst>
              <a:ext uri="{FF2B5EF4-FFF2-40B4-BE49-F238E27FC236}">
                <a16:creationId xmlns:a16="http://schemas.microsoft.com/office/drawing/2014/main" id="{1649A9E6-EF7F-9B44-B861-9E0C72ABEFF3}"/>
              </a:ext>
            </a:extLst>
          </p:cNvPr>
          <p:cNvCxnSpPr>
            <a:cxnSpLocks/>
          </p:cNvCxnSpPr>
          <p:nvPr/>
        </p:nvCxnSpPr>
        <p:spPr>
          <a:xfrm>
            <a:off x="16634580" y="8306945"/>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48" name="Rechteck 47">
            <a:extLst>
              <a:ext uri="{FF2B5EF4-FFF2-40B4-BE49-F238E27FC236}">
                <a16:creationId xmlns:a16="http://schemas.microsoft.com/office/drawing/2014/main" id="{3C566DE4-4706-2C43-BD0A-614DDF356F18}"/>
              </a:ext>
            </a:extLst>
          </p:cNvPr>
          <p:cNvSpPr/>
          <p:nvPr/>
        </p:nvSpPr>
        <p:spPr>
          <a:xfrm>
            <a:off x="16504088" y="8991486"/>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spTree>
    <p:extLst>
      <p:ext uri="{BB962C8B-B14F-4D97-AF65-F5344CB8AC3E}">
        <p14:creationId xmlns:p14="http://schemas.microsoft.com/office/powerpoint/2010/main" val="404736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2D854EC5-D1D0-8643-A386-F69056148A6D}"/>
              </a:ext>
            </a:extLst>
          </p:cNvPr>
          <p:cNvSpPr>
            <a:spLocks noGrp="1"/>
          </p:cNvSpPr>
          <p:nvPr>
            <p:ph type="body" sz="quarter" idx="10"/>
          </p:nvPr>
        </p:nvSpPr>
        <p:spPr/>
        <p:txBody>
          <a:bodyPr/>
          <a:lstStyle/>
          <a:p>
            <a:r>
              <a:rPr lang="de-DE" dirty="0"/>
              <a:t>Toolbox: Table</a:t>
            </a:r>
          </a:p>
        </p:txBody>
      </p:sp>
      <p:graphicFrame>
        <p:nvGraphicFramePr>
          <p:cNvPr id="3" name="Tabelle 3">
            <a:extLst>
              <a:ext uri="{FF2B5EF4-FFF2-40B4-BE49-F238E27FC236}">
                <a16:creationId xmlns:a16="http://schemas.microsoft.com/office/drawing/2014/main" id="{DD22CF9C-F831-3143-A55F-270AE7EDA460}"/>
              </a:ext>
            </a:extLst>
          </p:cNvPr>
          <p:cNvGraphicFramePr>
            <a:graphicFrameLocks noGrp="1"/>
          </p:cNvGraphicFramePr>
          <p:nvPr>
            <p:extLst>
              <p:ext uri="{D42A27DB-BD31-4B8C-83A1-F6EECF244321}">
                <p14:modId xmlns:p14="http://schemas.microsoft.com/office/powerpoint/2010/main" val="592186472"/>
              </p:ext>
            </p:extLst>
          </p:nvPr>
        </p:nvGraphicFramePr>
        <p:xfrm>
          <a:off x="1649185" y="3993648"/>
          <a:ext cx="21085632" cy="7762528"/>
        </p:xfrm>
        <a:graphic>
          <a:graphicData uri="http://schemas.openxmlformats.org/drawingml/2006/table">
            <a:tbl>
              <a:tblPr firstRow="1" bandRow="1">
                <a:tableStyleId>{5C22544A-7EE6-4342-B048-85BDC9FD1C3A}</a:tableStyleId>
              </a:tblPr>
              <a:tblGrid>
                <a:gridCol w="3514272">
                  <a:extLst>
                    <a:ext uri="{9D8B030D-6E8A-4147-A177-3AD203B41FA5}">
                      <a16:colId xmlns:a16="http://schemas.microsoft.com/office/drawing/2014/main" val="558831767"/>
                    </a:ext>
                  </a:extLst>
                </a:gridCol>
                <a:gridCol w="3514272">
                  <a:extLst>
                    <a:ext uri="{9D8B030D-6E8A-4147-A177-3AD203B41FA5}">
                      <a16:colId xmlns:a16="http://schemas.microsoft.com/office/drawing/2014/main" val="3592644683"/>
                    </a:ext>
                  </a:extLst>
                </a:gridCol>
                <a:gridCol w="3514272">
                  <a:extLst>
                    <a:ext uri="{9D8B030D-6E8A-4147-A177-3AD203B41FA5}">
                      <a16:colId xmlns:a16="http://schemas.microsoft.com/office/drawing/2014/main" val="3830803036"/>
                    </a:ext>
                  </a:extLst>
                </a:gridCol>
                <a:gridCol w="3514272">
                  <a:extLst>
                    <a:ext uri="{9D8B030D-6E8A-4147-A177-3AD203B41FA5}">
                      <a16:colId xmlns:a16="http://schemas.microsoft.com/office/drawing/2014/main" val="292459938"/>
                    </a:ext>
                  </a:extLst>
                </a:gridCol>
                <a:gridCol w="3514272">
                  <a:extLst>
                    <a:ext uri="{9D8B030D-6E8A-4147-A177-3AD203B41FA5}">
                      <a16:colId xmlns:a16="http://schemas.microsoft.com/office/drawing/2014/main" val="170180348"/>
                    </a:ext>
                  </a:extLst>
                </a:gridCol>
                <a:gridCol w="3514272">
                  <a:extLst>
                    <a:ext uri="{9D8B030D-6E8A-4147-A177-3AD203B41FA5}">
                      <a16:colId xmlns:a16="http://schemas.microsoft.com/office/drawing/2014/main" val="82434649"/>
                    </a:ext>
                  </a:extLst>
                </a:gridCol>
              </a:tblGrid>
              <a:tr h="873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32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Lorem</a:t>
                      </a:r>
                      <a:r>
                        <a:rPr kumimoji="0" lang="de-DE" sz="3200" b="0" i="0" u="none" strike="noStrike" kern="1200" cap="none" spc="0" normalizeH="0" baseline="0" noProof="0" dirty="0">
                          <a:ln>
                            <a:noFill/>
                          </a:ln>
                          <a:solidFill>
                            <a:schemeClr val="bg1"/>
                          </a:solidFill>
                          <a:effectLst/>
                          <a:uLnTx/>
                          <a:uFillTx/>
                          <a:latin typeface="DIN Next LT Pro Condensed" panose="020B0506020203050203" pitchFamily="34" charset="77"/>
                          <a:ea typeface="+mn-ea"/>
                          <a:cs typeface="+mn-cs"/>
                        </a:rPr>
                        <a:t> </a:t>
                      </a: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ipsum</a:t>
                      </a:r>
                      <a:endParaRPr kumimoji="0" lang="de-DE" sz="32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Lorem</a:t>
                      </a:r>
                      <a:r>
                        <a:rPr kumimoji="0" lang="de-DE" sz="3200" b="0" i="0" u="none" strike="noStrike" kern="1200" cap="none" spc="0" normalizeH="0" baseline="0" noProof="0" dirty="0">
                          <a:ln>
                            <a:noFill/>
                          </a:ln>
                          <a:solidFill>
                            <a:schemeClr val="bg1"/>
                          </a:solidFill>
                          <a:effectLst/>
                          <a:uLnTx/>
                          <a:uFillTx/>
                          <a:latin typeface="DIN Next LT Pro Condensed" panose="020B0506020203050203" pitchFamily="34" charset="77"/>
                          <a:ea typeface="+mn-ea"/>
                          <a:cs typeface="+mn-cs"/>
                        </a:rPr>
                        <a:t> </a:t>
                      </a: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ipsum</a:t>
                      </a:r>
                      <a:endParaRPr kumimoji="0" lang="de-DE" sz="32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Lorem</a:t>
                      </a:r>
                      <a:r>
                        <a:rPr kumimoji="0" lang="de-DE" sz="3200" b="0" i="0" u="none" strike="noStrike" kern="1200" cap="none" spc="0" normalizeH="0" baseline="0" noProof="0" dirty="0">
                          <a:ln>
                            <a:noFill/>
                          </a:ln>
                          <a:solidFill>
                            <a:schemeClr val="bg1"/>
                          </a:solidFill>
                          <a:effectLst/>
                          <a:uLnTx/>
                          <a:uFillTx/>
                          <a:latin typeface="DIN Next LT Pro Condensed" panose="020B0506020203050203" pitchFamily="34" charset="77"/>
                          <a:ea typeface="+mn-ea"/>
                          <a:cs typeface="+mn-cs"/>
                        </a:rPr>
                        <a:t> </a:t>
                      </a: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ipsum</a:t>
                      </a:r>
                      <a:endParaRPr kumimoji="0" lang="de-DE" sz="32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Lorem</a:t>
                      </a:r>
                      <a:r>
                        <a:rPr kumimoji="0" lang="de-DE" sz="3200" b="0" i="0" u="none" strike="noStrike" kern="1200" cap="none" spc="0" normalizeH="0" baseline="0" noProof="0" dirty="0">
                          <a:ln>
                            <a:noFill/>
                          </a:ln>
                          <a:solidFill>
                            <a:schemeClr val="bg1"/>
                          </a:solidFill>
                          <a:effectLst/>
                          <a:uLnTx/>
                          <a:uFillTx/>
                          <a:latin typeface="DIN Next LT Pro Condensed" panose="020B0506020203050203" pitchFamily="34" charset="77"/>
                          <a:ea typeface="+mn-ea"/>
                          <a:cs typeface="+mn-cs"/>
                        </a:rPr>
                        <a:t> </a:t>
                      </a: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ipsum</a:t>
                      </a:r>
                      <a:endParaRPr kumimoji="0" lang="de-DE" sz="32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Lorem</a:t>
                      </a:r>
                      <a:r>
                        <a:rPr kumimoji="0" lang="de-DE" sz="3200" b="0" i="0" u="none" strike="noStrike" kern="1200" cap="none" spc="0" normalizeH="0" baseline="0" noProof="0" dirty="0">
                          <a:ln>
                            <a:noFill/>
                          </a:ln>
                          <a:solidFill>
                            <a:schemeClr val="bg1"/>
                          </a:solidFill>
                          <a:effectLst/>
                          <a:uLnTx/>
                          <a:uFillTx/>
                          <a:latin typeface="DIN Next LT Pro Condensed" panose="020B0506020203050203" pitchFamily="34" charset="77"/>
                          <a:ea typeface="+mn-ea"/>
                          <a:cs typeface="+mn-cs"/>
                        </a:rPr>
                        <a:t> </a:t>
                      </a: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ipsum</a:t>
                      </a:r>
                      <a:endParaRPr kumimoji="0" lang="de-DE" sz="32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nchor="ctr">
                    <a:solidFill>
                      <a:schemeClr val="tx2"/>
                    </a:solidFill>
                  </a:tcPr>
                </a:tc>
                <a:extLst>
                  <a:ext uri="{0D108BD9-81ED-4DB2-BD59-A6C34878D82A}">
                    <a16:rowId xmlns:a16="http://schemas.microsoft.com/office/drawing/2014/main" val="3727973835"/>
                  </a:ext>
                </a:extLst>
              </a:tr>
              <a:tr h="832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err="1">
                          <a:solidFill>
                            <a:schemeClr val="tx2"/>
                          </a:solidFill>
                          <a:latin typeface="DIN Next LT Pro Light Condensed" panose="020B0306020203050203" pitchFamily="34" charset="77"/>
                        </a:rPr>
                        <a:t>Lorem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ipsum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dolor</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sit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amet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consetetur</a:t>
                      </a:r>
                      <a:endParaRPr lang="de-DE" sz="3200" dirty="0">
                        <a:solidFill>
                          <a:schemeClr val="tx2"/>
                        </a:solidFill>
                        <a:latin typeface="DIN Next LT Pro Light Condensed" panose="020B0306020203050203" pitchFamily="34" charset="77"/>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kern="1200" dirty="0">
                          <a:solidFill>
                            <a:schemeClr val="tx2"/>
                          </a:solidFill>
                          <a:latin typeface="DIN Next LT Pro Light Condensed" panose="020B0306020203050203" pitchFamily="34" charset="77"/>
                          <a:ea typeface="+mn-ea"/>
                          <a:cs typeface="+mn-cs"/>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kern="1200" dirty="0">
                          <a:solidFill>
                            <a:schemeClr val="tx2"/>
                          </a:solidFill>
                          <a:latin typeface="DIN Next LT Pro Light Condensed" panose="020B0306020203050203" pitchFamily="34" charset="77"/>
                          <a:ea typeface="+mn-ea"/>
                          <a:cs typeface="+mn-cs"/>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extLst>
                  <a:ext uri="{0D108BD9-81ED-4DB2-BD59-A6C34878D82A}">
                    <a16:rowId xmlns:a16="http://schemas.microsoft.com/office/drawing/2014/main" val="2317136616"/>
                  </a:ext>
                </a:extLst>
              </a:tr>
              <a:tr h="873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err="1">
                          <a:solidFill>
                            <a:schemeClr val="tx2"/>
                          </a:solidFill>
                          <a:latin typeface="DIN Next LT Pro Light Condensed" panose="020B0306020203050203" pitchFamily="34" charset="77"/>
                        </a:rPr>
                        <a:t>Lorem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ipsum</a:t>
                      </a:r>
                      <a:endParaRPr lang="de-DE" sz="3200" dirty="0">
                        <a:solidFill>
                          <a:schemeClr val="tx2"/>
                        </a:solidFill>
                        <a:latin typeface="DIN Next LT Pro Light Condensed" panose="020B0306020203050203" pitchFamily="34" charset="77"/>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tc>
                  <a:txBody>
                    <a:bodyPr/>
                    <a:lstStyle/>
                    <a:p>
                      <a:pPr algn="ctr"/>
                      <a:r>
                        <a:rPr lang="de-DE" sz="3200" b="0" i="0" dirty="0">
                          <a:solidFill>
                            <a:schemeClr val="tx2"/>
                          </a:solidFill>
                          <a:latin typeface="DIN Next LT Pro Light Condensed" panose="020B0306020203050203" pitchFamily="34" charset="77"/>
                        </a:rPr>
                        <a:t>16</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tc>
                  <a:txBody>
                    <a:bodyPr/>
                    <a:lstStyle/>
                    <a:p>
                      <a:pPr algn="ctr"/>
                      <a:r>
                        <a:rPr lang="de-DE" sz="3200" b="0" i="0" dirty="0">
                          <a:solidFill>
                            <a:schemeClr val="tx2"/>
                          </a:solidFill>
                          <a:latin typeface="DIN Next LT Pro Light Condensed" panose="020B0306020203050203" pitchFamily="34" charset="77"/>
                        </a:rPr>
                        <a:t>16</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extLst>
                  <a:ext uri="{0D108BD9-81ED-4DB2-BD59-A6C34878D82A}">
                    <a16:rowId xmlns:a16="http://schemas.microsoft.com/office/drawing/2014/main" val="4090825339"/>
                  </a:ext>
                </a:extLst>
              </a:tr>
              <a:tr h="873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err="1">
                          <a:solidFill>
                            <a:schemeClr val="tx2"/>
                          </a:solidFill>
                          <a:latin typeface="DIN Next LT Pro Light Condensed" panose="020B0306020203050203" pitchFamily="34" charset="77"/>
                        </a:rPr>
                        <a:t>Lorem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ipsum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dolor</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sit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amet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consetetur</a:t>
                      </a:r>
                      <a:endParaRPr lang="de-DE" sz="3200" dirty="0">
                        <a:solidFill>
                          <a:schemeClr val="tx2"/>
                        </a:solidFill>
                        <a:latin typeface="DIN Next LT Pro Light Condensed" panose="020B0306020203050203" pitchFamily="34" charset="77"/>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dirty="0">
                          <a:solidFill>
                            <a:schemeClr val="tx2"/>
                          </a:solidFill>
                          <a:latin typeface="DIN Next LT Pro Light Condensed" panose="020B0306020203050203" pitchFamily="34" charset="77"/>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dirty="0">
                          <a:solidFill>
                            <a:schemeClr val="tx2"/>
                          </a:solidFill>
                          <a:latin typeface="DIN Next LT Pro Light Condensed" panose="020B0306020203050203" pitchFamily="34" charset="77"/>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extLst>
                  <a:ext uri="{0D108BD9-81ED-4DB2-BD59-A6C34878D82A}">
                    <a16:rowId xmlns:a16="http://schemas.microsoft.com/office/drawing/2014/main" val="140625064"/>
                  </a:ext>
                </a:extLst>
              </a:tr>
              <a:tr h="873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err="1">
                          <a:solidFill>
                            <a:schemeClr val="tx2"/>
                          </a:solidFill>
                          <a:latin typeface="DIN Next LT Pro Light Condensed" panose="020B0306020203050203" pitchFamily="34" charset="77"/>
                        </a:rPr>
                        <a:t>Lorem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ipsum</a:t>
                      </a:r>
                      <a:endParaRPr lang="de-DE" sz="3200" dirty="0">
                        <a:solidFill>
                          <a:schemeClr val="tx2"/>
                        </a:solidFill>
                        <a:latin typeface="DIN Next LT Pro Light Condensed" panose="020B0306020203050203" pitchFamily="34" charset="77"/>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tc>
                  <a:txBody>
                    <a:bodyPr/>
                    <a:lstStyle/>
                    <a:p>
                      <a:pPr algn="ctr"/>
                      <a:r>
                        <a:rPr lang="de-DE" sz="3200" b="0" i="0" dirty="0">
                          <a:solidFill>
                            <a:schemeClr val="tx2"/>
                          </a:solidFill>
                          <a:latin typeface="DIN Next LT Pro Light Condensed" panose="020B0306020203050203" pitchFamily="34" charset="77"/>
                        </a:rPr>
                        <a:t>16</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tc>
                  <a:txBody>
                    <a:bodyPr/>
                    <a:lstStyle/>
                    <a:p>
                      <a:pPr algn="ctr"/>
                      <a:r>
                        <a:rPr lang="de-DE" sz="3200" b="0" i="0" dirty="0">
                          <a:solidFill>
                            <a:schemeClr val="tx2"/>
                          </a:solidFill>
                          <a:latin typeface="DIN Next LT Pro Light Condensed" panose="020B0306020203050203" pitchFamily="34" charset="77"/>
                        </a:rPr>
                        <a:t>16</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extLst>
                  <a:ext uri="{0D108BD9-81ED-4DB2-BD59-A6C34878D82A}">
                    <a16:rowId xmlns:a16="http://schemas.microsoft.com/office/drawing/2014/main" val="1344603821"/>
                  </a:ext>
                </a:extLst>
              </a:tr>
              <a:tr h="873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err="1">
                          <a:solidFill>
                            <a:schemeClr val="tx2"/>
                          </a:solidFill>
                          <a:latin typeface="DIN Next LT Pro Light Condensed" panose="020B0306020203050203" pitchFamily="34" charset="77"/>
                        </a:rPr>
                        <a:t>Lorem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ipsum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dolor</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sit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amet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consetetur</a:t>
                      </a:r>
                      <a:endParaRPr lang="de-DE" sz="3200" dirty="0">
                        <a:solidFill>
                          <a:schemeClr val="tx2"/>
                        </a:solidFill>
                        <a:latin typeface="DIN Next LT Pro Light Condensed" panose="020B0306020203050203" pitchFamily="34" charset="77"/>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dirty="0">
                          <a:solidFill>
                            <a:schemeClr val="tx2"/>
                          </a:solidFill>
                          <a:latin typeface="DIN Next LT Pro Light Condensed" panose="020B0306020203050203" pitchFamily="34" charset="77"/>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dirty="0">
                          <a:solidFill>
                            <a:schemeClr val="tx2"/>
                          </a:solidFill>
                          <a:latin typeface="DIN Next LT Pro Light Condensed" panose="020B0306020203050203" pitchFamily="34" charset="77"/>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extLst>
                  <a:ext uri="{0D108BD9-81ED-4DB2-BD59-A6C34878D82A}">
                    <a16:rowId xmlns:a16="http://schemas.microsoft.com/office/drawing/2014/main" val="1186515121"/>
                  </a:ext>
                </a:extLst>
              </a:tr>
              <a:tr h="873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err="1">
                          <a:solidFill>
                            <a:schemeClr val="tx2"/>
                          </a:solidFill>
                          <a:latin typeface="DIN Next LT Pro Light Condensed" panose="020B0306020203050203" pitchFamily="34" charset="77"/>
                        </a:rPr>
                        <a:t>Lorem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ipsum</a:t>
                      </a:r>
                      <a:endParaRPr lang="de-DE" sz="3200" dirty="0">
                        <a:solidFill>
                          <a:schemeClr val="tx2"/>
                        </a:solidFill>
                        <a:latin typeface="DIN Next LT Pro Light Condensed" panose="020B0306020203050203" pitchFamily="34" charset="77"/>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tc>
                  <a:txBody>
                    <a:bodyPr/>
                    <a:lstStyle/>
                    <a:p>
                      <a:pPr algn="ctr"/>
                      <a:r>
                        <a:rPr lang="de-DE" sz="3200" b="0" i="0" dirty="0">
                          <a:solidFill>
                            <a:schemeClr val="tx2"/>
                          </a:solidFill>
                          <a:latin typeface="DIN Next LT Pro Light Condensed" panose="020B0306020203050203" pitchFamily="34" charset="77"/>
                        </a:rPr>
                        <a:t>16</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tc>
                  <a:txBody>
                    <a:bodyPr/>
                    <a:lstStyle/>
                    <a:p>
                      <a:pPr algn="ctr"/>
                      <a:r>
                        <a:rPr lang="de-DE" sz="3200" b="0" i="0" dirty="0">
                          <a:solidFill>
                            <a:schemeClr val="tx2"/>
                          </a:solidFill>
                          <a:latin typeface="DIN Next LT Pro Light Condensed" panose="020B0306020203050203" pitchFamily="34" charset="77"/>
                        </a:rPr>
                        <a:t>16</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extLst>
                  <a:ext uri="{0D108BD9-81ED-4DB2-BD59-A6C34878D82A}">
                    <a16:rowId xmlns:a16="http://schemas.microsoft.com/office/drawing/2014/main" val="752735864"/>
                  </a:ext>
                </a:extLst>
              </a:tr>
              <a:tr h="873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err="1">
                          <a:solidFill>
                            <a:schemeClr val="tx2"/>
                          </a:solidFill>
                          <a:latin typeface="DIN Next LT Pro Light Condensed" panose="020B0306020203050203" pitchFamily="34" charset="77"/>
                        </a:rPr>
                        <a:t>Lorem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ipsum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dolor</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sit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amet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consetetur</a:t>
                      </a:r>
                      <a:endParaRPr lang="de-DE" sz="3200" dirty="0">
                        <a:solidFill>
                          <a:schemeClr val="tx2"/>
                        </a:solidFill>
                        <a:latin typeface="DIN Next LT Pro Light Condensed" panose="020B0306020203050203" pitchFamily="34" charset="77"/>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dirty="0">
                          <a:solidFill>
                            <a:schemeClr val="tx2"/>
                          </a:solidFill>
                          <a:latin typeface="DIN Next LT Pro Light Condensed" panose="020B0306020203050203" pitchFamily="34" charset="77"/>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dirty="0">
                          <a:solidFill>
                            <a:schemeClr val="tx2"/>
                          </a:solidFill>
                          <a:latin typeface="DIN Next LT Pro Light Condensed" panose="020B0306020203050203" pitchFamily="34" charset="77"/>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extLst>
                  <a:ext uri="{0D108BD9-81ED-4DB2-BD59-A6C34878D82A}">
                    <a16:rowId xmlns:a16="http://schemas.microsoft.com/office/drawing/2014/main" val="629779462"/>
                  </a:ext>
                </a:extLst>
              </a:tr>
            </a:tbl>
          </a:graphicData>
        </a:graphic>
      </p:graphicFrame>
    </p:spTree>
    <p:extLst>
      <p:ext uri="{BB962C8B-B14F-4D97-AF65-F5344CB8AC3E}">
        <p14:creationId xmlns:p14="http://schemas.microsoft.com/office/powerpoint/2010/main" val="2864549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Toolbox: Frames</a:t>
            </a:r>
          </a:p>
        </p:txBody>
      </p:sp>
      <p:sp>
        <p:nvSpPr>
          <p:cNvPr id="4" name="Rectangle 1">
            <a:extLst>
              <a:ext uri="{FF2B5EF4-FFF2-40B4-BE49-F238E27FC236}">
                <a16:creationId xmlns:a16="http://schemas.microsoft.com/office/drawing/2014/main" id="{F0C56CDB-BA97-B14A-8205-6781165C8033}"/>
              </a:ext>
            </a:extLst>
          </p:cNvPr>
          <p:cNvSpPr/>
          <p:nvPr/>
        </p:nvSpPr>
        <p:spPr>
          <a:xfrm>
            <a:off x="4570698" y="3703695"/>
            <a:ext cx="4198819" cy="2439969"/>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endParaRPr lang="de-DE" sz="3200" dirty="0">
              <a:solidFill>
                <a:srgbClr val="000000"/>
              </a:solidFill>
              <a:latin typeface="DIN Next LT Pro Light Condensed" panose="020B0306020203050203" pitchFamily="34" charset="77"/>
            </a:endParaRPr>
          </a:p>
        </p:txBody>
      </p:sp>
      <p:sp>
        <p:nvSpPr>
          <p:cNvPr id="5" name="Rectangle 1">
            <a:extLst>
              <a:ext uri="{FF2B5EF4-FFF2-40B4-BE49-F238E27FC236}">
                <a16:creationId xmlns:a16="http://schemas.microsoft.com/office/drawing/2014/main" id="{9BC63A06-83D5-7B4D-89E4-9F9CC72E0207}"/>
              </a:ext>
            </a:extLst>
          </p:cNvPr>
          <p:cNvSpPr/>
          <p:nvPr/>
        </p:nvSpPr>
        <p:spPr>
          <a:xfrm>
            <a:off x="4570698" y="6607426"/>
            <a:ext cx="4198819" cy="2439969"/>
          </a:xfrm>
          <a:prstGeom prst="rect">
            <a:avLst/>
          </a:prstGeom>
          <a:noFill/>
          <a:ln w="254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endParaRPr lang="de-DE" sz="3200" dirty="0">
              <a:solidFill>
                <a:srgbClr val="000000"/>
              </a:solidFill>
              <a:latin typeface="DIN Next LT Pro Light Condensed" panose="020B0306020203050203" pitchFamily="34" charset="77"/>
            </a:endParaRPr>
          </a:p>
        </p:txBody>
      </p:sp>
      <p:sp>
        <p:nvSpPr>
          <p:cNvPr id="6" name="Rectangle 1">
            <a:extLst>
              <a:ext uri="{FF2B5EF4-FFF2-40B4-BE49-F238E27FC236}">
                <a16:creationId xmlns:a16="http://schemas.microsoft.com/office/drawing/2014/main" id="{06DA7958-DDF8-A046-BFB7-76F510B98B93}"/>
              </a:ext>
            </a:extLst>
          </p:cNvPr>
          <p:cNvSpPr/>
          <p:nvPr/>
        </p:nvSpPr>
        <p:spPr>
          <a:xfrm>
            <a:off x="4597410" y="9561572"/>
            <a:ext cx="4198819" cy="2439969"/>
          </a:xfrm>
          <a:prstGeom prst="rect">
            <a:avLst/>
          </a:prstGeom>
          <a:noFill/>
          <a:ln w="76200">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endParaRPr lang="de-DE" sz="3200" dirty="0">
              <a:solidFill>
                <a:srgbClr val="000000"/>
              </a:solidFill>
              <a:latin typeface="DIN Next LT Pro Condensed" panose="020B0506020203050203" pitchFamily="34" charset="77"/>
            </a:endParaRPr>
          </a:p>
        </p:txBody>
      </p:sp>
      <p:sp>
        <p:nvSpPr>
          <p:cNvPr id="7" name="Oval 6">
            <a:extLst>
              <a:ext uri="{FF2B5EF4-FFF2-40B4-BE49-F238E27FC236}">
                <a16:creationId xmlns:a16="http://schemas.microsoft.com/office/drawing/2014/main" id="{97E569D0-B9DA-9546-A2FA-4741C524A6DD}"/>
              </a:ext>
            </a:extLst>
          </p:cNvPr>
          <p:cNvSpPr/>
          <p:nvPr/>
        </p:nvSpPr>
        <p:spPr>
          <a:xfrm>
            <a:off x="10704116" y="3701429"/>
            <a:ext cx="2909316" cy="2909316"/>
          </a:xfrm>
          <a:prstGeom prst="ellipse">
            <a:avLst/>
          </a:prstGeom>
          <a:noFill/>
          <a:ln w="254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 Placeholder 5">
            <a:extLst>
              <a:ext uri="{FF2B5EF4-FFF2-40B4-BE49-F238E27FC236}">
                <a16:creationId xmlns:a16="http://schemas.microsoft.com/office/drawing/2014/main" id="{FF173F76-CAEE-7244-897C-98BA99A49428}"/>
              </a:ext>
            </a:extLst>
          </p:cNvPr>
          <p:cNvSpPr txBox="1">
            <a:spLocks/>
          </p:cNvSpPr>
          <p:nvPr/>
        </p:nvSpPr>
        <p:spPr>
          <a:xfrm>
            <a:off x="6228608" y="4642286"/>
            <a:ext cx="882997"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00000"/>
              </a:lnSpc>
              <a:spcBef>
                <a:spcPts val="3200"/>
              </a:spcBef>
            </a:pPr>
            <a:r>
              <a:rPr lang="de-DE" sz="3200" dirty="0">
                <a:solidFill>
                  <a:srgbClr val="FF33AC"/>
                </a:solidFill>
                <a:latin typeface="DIN Next LT Pro Condensed" panose="020B0506020203050203" pitchFamily="34" charset="77"/>
              </a:rPr>
              <a:t>2pt</a:t>
            </a:r>
          </a:p>
        </p:txBody>
      </p:sp>
      <p:sp>
        <p:nvSpPr>
          <p:cNvPr id="9" name="Text Placeholder 5">
            <a:extLst>
              <a:ext uri="{FF2B5EF4-FFF2-40B4-BE49-F238E27FC236}">
                <a16:creationId xmlns:a16="http://schemas.microsoft.com/office/drawing/2014/main" id="{3D14C533-8127-844D-A2F0-7CF8F99E8040}"/>
              </a:ext>
            </a:extLst>
          </p:cNvPr>
          <p:cNvSpPr txBox="1">
            <a:spLocks/>
          </p:cNvSpPr>
          <p:nvPr/>
        </p:nvSpPr>
        <p:spPr>
          <a:xfrm>
            <a:off x="6228608" y="7569599"/>
            <a:ext cx="882997"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00000"/>
              </a:lnSpc>
              <a:spcBef>
                <a:spcPts val="3200"/>
              </a:spcBef>
            </a:pPr>
            <a:r>
              <a:rPr lang="de-DE" sz="3200" dirty="0">
                <a:solidFill>
                  <a:srgbClr val="FF33AC"/>
                </a:solidFill>
                <a:latin typeface="DIN Next LT Pro Condensed" panose="020B0506020203050203" pitchFamily="34" charset="77"/>
              </a:rPr>
              <a:t>2pt</a:t>
            </a:r>
          </a:p>
        </p:txBody>
      </p:sp>
      <p:sp>
        <p:nvSpPr>
          <p:cNvPr id="10" name="Text Placeholder 5">
            <a:extLst>
              <a:ext uri="{FF2B5EF4-FFF2-40B4-BE49-F238E27FC236}">
                <a16:creationId xmlns:a16="http://schemas.microsoft.com/office/drawing/2014/main" id="{04186A2A-429B-2E46-9DE6-7DC1719002C0}"/>
              </a:ext>
            </a:extLst>
          </p:cNvPr>
          <p:cNvSpPr txBox="1">
            <a:spLocks/>
          </p:cNvSpPr>
          <p:nvPr/>
        </p:nvSpPr>
        <p:spPr>
          <a:xfrm>
            <a:off x="6228608" y="10499066"/>
            <a:ext cx="882997"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00000"/>
              </a:lnSpc>
              <a:spcBef>
                <a:spcPts val="3200"/>
              </a:spcBef>
            </a:pPr>
            <a:r>
              <a:rPr lang="de-DE" sz="3200" dirty="0">
                <a:solidFill>
                  <a:srgbClr val="FF33AC"/>
                </a:solidFill>
                <a:latin typeface="DIN Next LT Pro Condensed" panose="020B0506020203050203" pitchFamily="34" charset="77"/>
              </a:rPr>
              <a:t>6pt</a:t>
            </a:r>
          </a:p>
        </p:txBody>
      </p:sp>
      <p:sp>
        <p:nvSpPr>
          <p:cNvPr id="11" name="Dreieck 10">
            <a:extLst>
              <a:ext uri="{FF2B5EF4-FFF2-40B4-BE49-F238E27FC236}">
                <a16:creationId xmlns:a16="http://schemas.microsoft.com/office/drawing/2014/main" id="{5E5419DD-7C3E-5141-9E0B-8CA290095BBA}"/>
              </a:ext>
            </a:extLst>
          </p:cNvPr>
          <p:cNvSpPr/>
          <p:nvPr/>
        </p:nvSpPr>
        <p:spPr>
          <a:xfrm>
            <a:off x="16477921" y="3788552"/>
            <a:ext cx="2083987" cy="1979595"/>
          </a:xfrm>
          <a:prstGeom prst="triangl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rapez 11">
            <a:extLst>
              <a:ext uri="{FF2B5EF4-FFF2-40B4-BE49-F238E27FC236}">
                <a16:creationId xmlns:a16="http://schemas.microsoft.com/office/drawing/2014/main" id="{8114475E-6A04-B84E-B446-F608F688CAB4}"/>
              </a:ext>
            </a:extLst>
          </p:cNvPr>
          <p:cNvSpPr/>
          <p:nvPr/>
        </p:nvSpPr>
        <p:spPr>
          <a:xfrm>
            <a:off x="15761193" y="5768706"/>
            <a:ext cx="3516119" cy="1348240"/>
          </a:xfrm>
          <a:prstGeom prst="trapezoid">
            <a:avLst>
              <a:gd name="adj" fmla="val 52988"/>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Dreieck 12">
            <a:extLst>
              <a:ext uri="{FF2B5EF4-FFF2-40B4-BE49-F238E27FC236}">
                <a16:creationId xmlns:a16="http://schemas.microsoft.com/office/drawing/2014/main" id="{52B15C7E-DC6A-0443-A678-CED3FC455C86}"/>
              </a:ext>
            </a:extLst>
          </p:cNvPr>
          <p:cNvSpPr/>
          <p:nvPr/>
        </p:nvSpPr>
        <p:spPr>
          <a:xfrm>
            <a:off x="10905185" y="7367629"/>
            <a:ext cx="2507179" cy="2381588"/>
          </a:xfrm>
          <a:prstGeom prst="triangl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rapez 13">
            <a:extLst>
              <a:ext uri="{FF2B5EF4-FFF2-40B4-BE49-F238E27FC236}">
                <a16:creationId xmlns:a16="http://schemas.microsoft.com/office/drawing/2014/main" id="{5DB84467-3894-3C44-91D1-1C69D034AB27}"/>
              </a:ext>
            </a:extLst>
          </p:cNvPr>
          <p:cNvSpPr/>
          <p:nvPr/>
        </p:nvSpPr>
        <p:spPr>
          <a:xfrm>
            <a:off x="10400715" y="10623058"/>
            <a:ext cx="3516119" cy="1348240"/>
          </a:xfrm>
          <a:prstGeom prst="trapezoid">
            <a:avLst>
              <a:gd name="adj" fmla="val 52988"/>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Dreieck 14">
            <a:extLst>
              <a:ext uri="{FF2B5EF4-FFF2-40B4-BE49-F238E27FC236}">
                <a16:creationId xmlns:a16="http://schemas.microsoft.com/office/drawing/2014/main" id="{619F9A8E-A146-0F45-B4CB-72FFF691D813}"/>
              </a:ext>
            </a:extLst>
          </p:cNvPr>
          <p:cNvSpPr/>
          <p:nvPr/>
        </p:nvSpPr>
        <p:spPr>
          <a:xfrm>
            <a:off x="16573486" y="7681535"/>
            <a:ext cx="1885278" cy="1708380"/>
          </a:xfrm>
          <a:prstGeom prst="triangle">
            <a:avLst>
              <a:gd name="adj" fmla="val 47713"/>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rapez 15">
            <a:extLst>
              <a:ext uri="{FF2B5EF4-FFF2-40B4-BE49-F238E27FC236}">
                <a16:creationId xmlns:a16="http://schemas.microsoft.com/office/drawing/2014/main" id="{EC2393CA-8AC2-534A-B8D1-85FC9F2966FF}"/>
              </a:ext>
            </a:extLst>
          </p:cNvPr>
          <p:cNvSpPr/>
          <p:nvPr/>
        </p:nvSpPr>
        <p:spPr>
          <a:xfrm>
            <a:off x="16123559" y="9561572"/>
            <a:ext cx="2791386" cy="701360"/>
          </a:xfrm>
          <a:prstGeom prst="trapezoid">
            <a:avLst>
              <a:gd name="adj" fmla="val 52988"/>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 name="Trapez 16">
            <a:extLst>
              <a:ext uri="{FF2B5EF4-FFF2-40B4-BE49-F238E27FC236}">
                <a16:creationId xmlns:a16="http://schemas.microsoft.com/office/drawing/2014/main" id="{2B7EF4E6-8C40-BB4F-B681-167FFFCF19DC}"/>
              </a:ext>
            </a:extLst>
          </p:cNvPr>
          <p:cNvSpPr/>
          <p:nvPr/>
        </p:nvSpPr>
        <p:spPr>
          <a:xfrm>
            <a:off x="15690982" y="10433956"/>
            <a:ext cx="3656541" cy="695199"/>
          </a:xfrm>
          <a:prstGeom prst="trapezoid">
            <a:avLst>
              <a:gd name="adj" fmla="val 52988"/>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Trapez 17">
            <a:extLst>
              <a:ext uri="{FF2B5EF4-FFF2-40B4-BE49-F238E27FC236}">
                <a16:creationId xmlns:a16="http://schemas.microsoft.com/office/drawing/2014/main" id="{9FEE8932-DF6E-944E-A3AF-C5ADD38B974F}"/>
              </a:ext>
            </a:extLst>
          </p:cNvPr>
          <p:cNvSpPr/>
          <p:nvPr/>
        </p:nvSpPr>
        <p:spPr>
          <a:xfrm>
            <a:off x="15252317" y="11300813"/>
            <a:ext cx="4533870" cy="695199"/>
          </a:xfrm>
          <a:prstGeom prst="trapezoid">
            <a:avLst>
              <a:gd name="adj" fmla="val 52988"/>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9" name="Straight Connector 10">
            <a:extLst>
              <a:ext uri="{FF2B5EF4-FFF2-40B4-BE49-F238E27FC236}">
                <a16:creationId xmlns:a16="http://schemas.microsoft.com/office/drawing/2014/main" id="{FE938FC4-A59C-3F48-AB76-F6FBF76D8BFA}"/>
              </a:ext>
            </a:extLst>
          </p:cNvPr>
          <p:cNvCxnSpPr>
            <a:cxnSpLocks/>
          </p:cNvCxnSpPr>
          <p:nvPr/>
        </p:nvCxnSpPr>
        <p:spPr>
          <a:xfrm>
            <a:off x="21104624" y="8643780"/>
            <a:ext cx="0" cy="360000"/>
          </a:xfrm>
          <a:prstGeom prst="line">
            <a:avLst/>
          </a:prstGeom>
          <a:ln w="254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20" name="Straight Connector 10">
            <a:extLst>
              <a:ext uri="{FF2B5EF4-FFF2-40B4-BE49-F238E27FC236}">
                <a16:creationId xmlns:a16="http://schemas.microsoft.com/office/drawing/2014/main" id="{0B57F519-C908-C042-88BA-732FF85654E5}"/>
              </a:ext>
            </a:extLst>
          </p:cNvPr>
          <p:cNvCxnSpPr>
            <a:cxnSpLocks/>
          </p:cNvCxnSpPr>
          <p:nvPr/>
        </p:nvCxnSpPr>
        <p:spPr>
          <a:xfrm>
            <a:off x="19301209" y="8643779"/>
            <a:ext cx="0" cy="360000"/>
          </a:xfrm>
          <a:prstGeom prst="line">
            <a:avLst/>
          </a:prstGeom>
          <a:ln w="76200" cmpd="sng">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21" name="Straight Connector 10">
            <a:extLst>
              <a:ext uri="{FF2B5EF4-FFF2-40B4-BE49-F238E27FC236}">
                <a16:creationId xmlns:a16="http://schemas.microsoft.com/office/drawing/2014/main" id="{D609B286-614C-BA40-B99E-8428DD55ADC6}"/>
              </a:ext>
            </a:extLst>
          </p:cNvPr>
          <p:cNvCxnSpPr>
            <a:cxnSpLocks/>
          </p:cNvCxnSpPr>
          <p:nvPr/>
        </p:nvCxnSpPr>
        <p:spPr>
          <a:xfrm>
            <a:off x="21432668" y="8643780"/>
            <a:ext cx="0" cy="36000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sp>
        <p:nvSpPr>
          <p:cNvPr id="22" name="Text Placeholder 5">
            <a:extLst>
              <a:ext uri="{FF2B5EF4-FFF2-40B4-BE49-F238E27FC236}">
                <a16:creationId xmlns:a16="http://schemas.microsoft.com/office/drawing/2014/main" id="{0B8D1FDB-40DD-394B-B059-E88CAC0149FA}"/>
              </a:ext>
            </a:extLst>
          </p:cNvPr>
          <p:cNvSpPr txBox="1">
            <a:spLocks/>
          </p:cNvSpPr>
          <p:nvPr/>
        </p:nvSpPr>
        <p:spPr>
          <a:xfrm>
            <a:off x="19452085" y="8580083"/>
            <a:ext cx="882997"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6pt</a:t>
            </a:r>
          </a:p>
        </p:txBody>
      </p:sp>
      <p:sp>
        <p:nvSpPr>
          <p:cNvPr id="23" name="Text Placeholder 5">
            <a:extLst>
              <a:ext uri="{FF2B5EF4-FFF2-40B4-BE49-F238E27FC236}">
                <a16:creationId xmlns:a16="http://schemas.microsoft.com/office/drawing/2014/main" id="{ECED864E-22F5-8C4E-A889-D71FFDB0D5DD}"/>
              </a:ext>
            </a:extLst>
          </p:cNvPr>
          <p:cNvSpPr txBox="1">
            <a:spLocks/>
          </p:cNvSpPr>
          <p:nvPr/>
        </p:nvSpPr>
        <p:spPr>
          <a:xfrm>
            <a:off x="19178117" y="7939575"/>
            <a:ext cx="4331003"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err="1">
                <a:solidFill>
                  <a:srgbClr val="FF33AC"/>
                </a:solidFill>
                <a:latin typeface="DIN Next LT Pro Condensed" panose="020B0506020203050203" pitchFamily="34" charset="77"/>
              </a:rPr>
              <a:t>Use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only</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these</a:t>
            </a:r>
            <a:r>
              <a:rPr lang="de-DE" sz="3200" dirty="0">
                <a:solidFill>
                  <a:srgbClr val="FF33AC"/>
                </a:solidFill>
                <a:latin typeface="DIN Next LT Pro Condensed" panose="020B0506020203050203" pitchFamily="34" charset="77"/>
              </a:rPr>
              <a:t> 3 </a:t>
            </a:r>
            <a:r>
              <a:rPr lang="de-DE" sz="3200" dirty="0" err="1">
                <a:solidFill>
                  <a:srgbClr val="FF33AC"/>
                </a:solidFill>
                <a:latin typeface="DIN Next LT Pro Condensed" panose="020B0506020203050203" pitchFamily="34" charset="77"/>
              </a:rPr>
              <a:t>stroke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widths</a:t>
            </a:r>
            <a:endParaRPr lang="de-DE" sz="3200" dirty="0">
              <a:solidFill>
                <a:srgbClr val="FF33AC"/>
              </a:solidFill>
              <a:latin typeface="DIN Next LT Pro Condensed" panose="020B0506020203050203" pitchFamily="34" charset="77"/>
            </a:endParaRPr>
          </a:p>
        </p:txBody>
      </p:sp>
      <p:sp>
        <p:nvSpPr>
          <p:cNvPr id="24" name="Text Placeholder 5">
            <a:extLst>
              <a:ext uri="{FF2B5EF4-FFF2-40B4-BE49-F238E27FC236}">
                <a16:creationId xmlns:a16="http://schemas.microsoft.com/office/drawing/2014/main" id="{0696573E-1B16-1A41-AA1B-3E672B65AE67}"/>
              </a:ext>
            </a:extLst>
          </p:cNvPr>
          <p:cNvSpPr txBox="1">
            <a:spLocks/>
          </p:cNvSpPr>
          <p:nvPr/>
        </p:nvSpPr>
        <p:spPr>
          <a:xfrm>
            <a:off x="21589089" y="8580083"/>
            <a:ext cx="882997"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2pt</a:t>
            </a:r>
          </a:p>
        </p:txBody>
      </p:sp>
    </p:spTree>
    <p:extLst>
      <p:ext uri="{BB962C8B-B14F-4D97-AF65-F5344CB8AC3E}">
        <p14:creationId xmlns:p14="http://schemas.microsoft.com/office/powerpoint/2010/main" val="1750446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Toolbox: Text </a:t>
            </a:r>
            <a:r>
              <a:rPr lang="de-DE" dirty="0" err="1"/>
              <a:t>frames</a:t>
            </a:r>
            <a:endParaRPr lang="de-DE" dirty="0"/>
          </a:p>
        </p:txBody>
      </p:sp>
      <p:sp>
        <p:nvSpPr>
          <p:cNvPr id="3" name="Rectangle 1">
            <a:extLst>
              <a:ext uri="{FF2B5EF4-FFF2-40B4-BE49-F238E27FC236}">
                <a16:creationId xmlns:a16="http://schemas.microsoft.com/office/drawing/2014/main" id="{20889C7A-FEFA-984B-B246-53226ED964CF}"/>
              </a:ext>
            </a:extLst>
          </p:cNvPr>
          <p:cNvSpPr/>
          <p:nvPr/>
        </p:nvSpPr>
        <p:spPr>
          <a:xfrm>
            <a:off x="8108539" y="3441296"/>
            <a:ext cx="4198819" cy="2439969"/>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3200" dirty="0">
                <a:solidFill>
                  <a:srgbClr val="000000"/>
                </a:solidFill>
                <a:latin typeface="DIN Next LT Pro Light Condensed" panose="020B0306020203050203" pitchFamily="34" charset="77"/>
              </a:rPr>
              <a:t>Bullet </a:t>
            </a:r>
            <a:r>
              <a:rPr lang="de-DE" sz="3200" dirty="0" err="1">
                <a:solidFill>
                  <a:srgbClr val="000000"/>
                </a:solidFill>
                <a:latin typeface="DIN Next LT Pro Light Condensed" panose="020B0306020203050203" pitchFamily="34" charset="77"/>
              </a:rPr>
              <a:t>points</a:t>
            </a:r>
            <a:endParaRPr lang="de-DE" sz="3200" dirty="0">
              <a:solidFill>
                <a:srgbClr val="000000"/>
              </a:solidFill>
              <a:latin typeface="DIN Next LT Pro Light Condensed" panose="020B0306020203050203" pitchFamily="34" charset="77"/>
            </a:endParaRPr>
          </a:p>
          <a:p>
            <a:pPr marL="685800" indent="-685800">
              <a:buFont typeface="Arial" panose="020B0604020202020204" pitchFamily="34" charset="0"/>
              <a:buChar char="•"/>
            </a:pPr>
            <a:r>
              <a:rPr lang="de-DE" sz="3200" dirty="0">
                <a:solidFill>
                  <a:srgbClr val="000000"/>
                </a:solidFill>
                <a:latin typeface="DIN Next LT Pro Light Condensed" panose="020B0306020203050203" pitchFamily="34" charset="77"/>
              </a:rPr>
              <a:t>Bullet </a:t>
            </a:r>
            <a:r>
              <a:rPr lang="de-DE" sz="3200" dirty="0" err="1">
                <a:solidFill>
                  <a:srgbClr val="000000"/>
                </a:solidFill>
                <a:latin typeface="DIN Next LT Pro Light Condensed" panose="020B0306020203050203" pitchFamily="34" charset="77"/>
              </a:rPr>
              <a:t>points</a:t>
            </a:r>
            <a:endParaRPr lang="de-DE" sz="3200" dirty="0">
              <a:solidFill>
                <a:srgbClr val="000000"/>
              </a:solidFill>
              <a:latin typeface="DIN Next LT Pro Light Condensed" panose="020B0306020203050203" pitchFamily="34" charset="77"/>
            </a:endParaRPr>
          </a:p>
          <a:p>
            <a:pPr marL="685800" indent="-685800">
              <a:buFont typeface="Arial" panose="020B0604020202020204" pitchFamily="34" charset="0"/>
              <a:buChar char="•"/>
            </a:pPr>
            <a:r>
              <a:rPr lang="de-DE" sz="3200" dirty="0">
                <a:solidFill>
                  <a:srgbClr val="000000"/>
                </a:solidFill>
                <a:latin typeface="DIN Next LT Pro Light Condensed" panose="020B0306020203050203" pitchFamily="34" charset="77"/>
              </a:rPr>
              <a:t>Bullet </a:t>
            </a:r>
            <a:r>
              <a:rPr lang="de-DE" sz="3200" dirty="0" err="1">
                <a:solidFill>
                  <a:srgbClr val="000000"/>
                </a:solidFill>
                <a:latin typeface="DIN Next LT Pro Light Condensed" panose="020B0306020203050203" pitchFamily="34" charset="77"/>
              </a:rPr>
              <a:t>points</a:t>
            </a:r>
            <a:endParaRPr lang="de-DE" sz="3200" dirty="0">
              <a:solidFill>
                <a:srgbClr val="000000"/>
              </a:solidFill>
              <a:latin typeface="DIN Next LT Pro Light Condensed" panose="020B0306020203050203" pitchFamily="34" charset="77"/>
            </a:endParaRPr>
          </a:p>
        </p:txBody>
      </p:sp>
      <p:sp>
        <p:nvSpPr>
          <p:cNvPr id="4" name="Dreieck 3">
            <a:extLst>
              <a:ext uri="{FF2B5EF4-FFF2-40B4-BE49-F238E27FC236}">
                <a16:creationId xmlns:a16="http://schemas.microsoft.com/office/drawing/2014/main" id="{0C5C48A5-EE19-604E-BAE7-A4DE2A8F7E4F}"/>
              </a:ext>
            </a:extLst>
          </p:cNvPr>
          <p:cNvSpPr/>
          <p:nvPr/>
        </p:nvSpPr>
        <p:spPr>
          <a:xfrm>
            <a:off x="18375023" y="6991855"/>
            <a:ext cx="2568639" cy="2439970"/>
          </a:xfrm>
          <a:prstGeom prst="triangl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dirty="0" err="1">
                <a:solidFill>
                  <a:srgbClr val="000000"/>
                </a:solidFill>
                <a:latin typeface="DIN Next LT Pro Light Condensed" panose="020B0306020203050203" pitchFamily="34" charset="77"/>
              </a:rPr>
              <a:t>Lorem</a:t>
            </a:r>
            <a:endParaRPr lang="de-DE" dirty="0"/>
          </a:p>
        </p:txBody>
      </p:sp>
      <p:sp>
        <p:nvSpPr>
          <p:cNvPr id="5" name="Rectangle 1">
            <a:extLst>
              <a:ext uri="{FF2B5EF4-FFF2-40B4-BE49-F238E27FC236}">
                <a16:creationId xmlns:a16="http://schemas.microsoft.com/office/drawing/2014/main" id="{9AAFA326-C9EA-C744-8944-CC40699D7BE7}"/>
              </a:ext>
            </a:extLst>
          </p:cNvPr>
          <p:cNvSpPr/>
          <p:nvPr/>
        </p:nvSpPr>
        <p:spPr>
          <a:xfrm>
            <a:off x="8108539" y="6318133"/>
            <a:ext cx="4198819" cy="2439969"/>
          </a:xfrm>
          <a:prstGeom prst="rect">
            <a:avLst/>
          </a:prstGeom>
          <a:noFill/>
          <a:ln w="254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3200" dirty="0">
                <a:solidFill>
                  <a:srgbClr val="000000"/>
                </a:solidFill>
                <a:latin typeface="DIN Next LT Pro Light Condensed" panose="020B0306020203050203" pitchFamily="34" charset="77"/>
              </a:rPr>
              <a:t>Bullet </a:t>
            </a:r>
            <a:r>
              <a:rPr lang="de-DE" sz="3200" dirty="0" err="1">
                <a:solidFill>
                  <a:srgbClr val="000000"/>
                </a:solidFill>
                <a:latin typeface="DIN Next LT Pro Light Condensed" panose="020B0306020203050203" pitchFamily="34" charset="77"/>
              </a:rPr>
              <a:t>points</a:t>
            </a:r>
            <a:endParaRPr lang="de-DE" sz="3200" dirty="0">
              <a:solidFill>
                <a:srgbClr val="000000"/>
              </a:solidFill>
              <a:latin typeface="DIN Next LT Pro Light Condensed" panose="020B0306020203050203" pitchFamily="34" charset="77"/>
            </a:endParaRPr>
          </a:p>
          <a:p>
            <a:pPr marL="685800" indent="-685800">
              <a:buFont typeface="Arial" panose="020B0604020202020204" pitchFamily="34" charset="0"/>
              <a:buChar char="•"/>
            </a:pPr>
            <a:r>
              <a:rPr lang="de-DE" sz="3200" dirty="0">
                <a:solidFill>
                  <a:srgbClr val="000000"/>
                </a:solidFill>
                <a:latin typeface="DIN Next LT Pro Light Condensed" panose="020B0306020203050203" pitchFamily="34" charset="77"/>
              </a:rPr>
              <a:t>Bullet </a:t>
            </a:r>
            <a:r>
              <a:rPr lang="de-DE" sz="3200" dirty="0" err="1">
                <a:solidFill>
                  <a:srgbClr val="000000"/>
                </a:solidFill>
                <a:latin typeface="DIN Next LT Pro Light Condensed" panose="020B0306020203050203" pitchFamily="34" charset="77"/>
              </a:rPr>
              <a:t>points</a:t>
            </a:r>
            <a:endParaRPr lang="de-DE" sz="3200" dirty="0">
              <a:solidFill>
                <a:srgbClr val="000000"/>
              </a:solidFill>
              <a:latin typeface="DIN Next LT Pro Light Condensed" panose="020B0306020203050203" pitchFamily="34" charset="77"/>
            </a:endParaRPr>
          </a:p>
          <a:p>
            <a:pPr marL="685800" indent="-685800">
              <a:buFont typeface="Arial" panose="020B0604020202020204" pitchFamily="34" charset="0"/>
              <a:buChar char="•"/>
            </a:pPr>
            <a:r>
              <a:rPr lang="de-DE" sz="3200" dirty="0">
                <a:solidFill>
                  <a:srgbClr val="000000"/>
                </a:solidFill>
                <a:latin typeface="DIN Next LT Pro Light Condensed" panose="020B0306020203050203" pitchFamily="34" charset="77"/>
              </a:rPr>
              <a:t>Bullet </a:t>
            </a:r>
            <a:r>
              <a:rPr lang="de-DE" sz="3200" dirty="0" err="1">
                <a:solidFill>
                  <a:srgbClr val="000000"/>
                </a:solidFill>
                <a:latin typeface="DIN Next LT Pro Light Condensed" panose="020B0306020203050203" pitchFamily="34" charset="77"/>
              </a:rPr>
              <a:t>points</a:t>
            </a:r>
            <a:endParaRPr lang="de-DE" sz="3200" dirty="0">
              <a:solidFill>
                <a:srgbClr val="000000"/>
              </a:solidFill>
              <a:latin typeface="DIN Next LT Pro Light Condensed" panose="020B0306020203050203" pitchFamily="34" charset="77"/>
            </a:endParaRPr>
          </a:p>
        </p:txBody>
      </p:sp>
      <p:sp>
        <p:nvSpPr>
          <p:cNvPr id="6" name="Rectangle 1">
            <a:extLst>
              <a:ext uri="{FF2B5EF4-FFF2-40B4-BE49-F238E27FC236}">
                <a16:creationId xmlns:a16="http://schemas.microsoft.com/office/drawing/2014/main" id="{40683049-7657-4142-9110-ED0BAF9F06F4}"/>
              </a:ext>
            </a:extLst>
          </p:cNvPr>
          <p:cNvSpPr/>
          <p:nvPr/>
        </p:nvSpPr>
        <p:spPr>
          <a:xfrm>
            <a:off x="8135251" y="9245385"/>
            <a:ext cx="4198819" cy="2439969"/>
          </a:xfrm>
          <a:prstGeom prst="rect">
            <a:avLst/>
          </a:prstGeom>
          <a:noFill/>
          <a:ln w="76200">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3200" dirty="0">
                <a:solidFill>
                  <a:srgbClr val="000000"/>
                </a:solidFill>
                <a:latin typeface="DIN Next LT Pro Condensed" panose="020B0506020203050203" pitchFamily="34" charset="77"/>
              </a:rPr>
              <a:t>Bullet </a:t>
            </a:r>
            <a:r>
              <a:rPr lang="de-DE" sz="3200" dirty="0" err="1">
                <a:solidFill>
                  <a:srgbClr val="000000"/>
                </a:solidFill>
                <a:latin typeface="DIN Next LT Pro Condensed" panose="020B0506020203050203" pitchFamily="34" charset="77"/>
              </a:rPr>
              <a:t>points</a:t>
            </a:r>
            <a:endParaRPr lang="de-DE" sz="3200" dirty="0">
              <a:solidFill>
                <a:srgbClr val="000000"/>
              </a:solidFill>
              <a:latin typeface="DIN Next LT Pro Condensed" panose="020B0506020203050203" pitchFamily="34" charset="77"/>
            </a:endParaRPr>
          </a:p>
          <a:p>
            <a:pPr marL="685800" indent="-685800">
              <a:buFont typeface="Arial" panose="020B0604020202020204" pitchFamily="34" charset="0"/>
              <a:buChar char="•"/>
            </a:pPr>
            <a:r>
              <a:rPr lang="de-DE" sz="3200" dirty="0">
                <a:solidFill>
                  <a:srgbClr val="000000"/>
                </a:solidFill>
                <a:latin typeface="DIN Next LT Pro Condensed" panose="020B0506020203050203" pitchFamily="34" charset="77"/>
              </a:rPr>
              <a:t>Bullet </a:t>
            </a:r>
            <a:r>
              <a:rPr lang="de-DE" sz="3200" dirty="0" err="1">
                <a:solidFill>
                  <a:srgbClr val="000000"/>
                </a:solidFill>
                <a:latin typeface="DIN Next LT Pro Condensed" panose="020B0506020203050203" pitchFamily="34" charset="77"/>
              </a:rPr>
              <a:t>points</a:t>
            </a:r>
            <a:endParaRPr lang="de-DE" sz="3200" dirty="0">
              <a:solidFill>
                <a:srgbClr val="000000"/>
              </a:solidFill>
              <a:latin typeface="DIN Next LT Pro Condensed" panose="020B0506020203050203" pitchFamily="34" charset="77"/>
            </a:endParaRPr>
          </a:p>
          <a:p>
            <a:pPr marL="685800" indent="-685800">
              <a:buFont typeface="Arial" panose="020B0604020202020204" pitchFamily="34" charset="0"/>
              <a:buChar char="•"/>
            </a:pPr>
            <a:r>
              <a:rPr lang="de-DE" sz="3200" dirty="0">
                <a:solidFill>
                  <a:srgbClr val="000000"/>
                </a:solidFill>
                <a:latin typeface="DIN Next LT Pro Condensed" panose="020B0506020203050203" pitchFamily="34" charset="77"/>
              </a:rPr>
              <a:t>Bullet </a:t>
            </a:r>
            <a:r>
              <a:rPr lang="de-DE" sz="3200" dirty="0" err="1">
                <a:solidFill>
                  <a:srgbClr val="000000"/>
                </a:solidFill>
                <a:latin typeface="DIN Next LT Pro Condensed" panose="020B0506020203050203" pitchFamily="34" charset="77"/>
              </a:rPr>
              <a:t>points</a:t>
            </a:r>
            <a:endParaRPr lang="de-DE" sz="3200" dirty="0">
              <a:solidFill>
                <a:srgbClr val="000000"/>
              </a:solidFill>
              <a:latin typeface="DIN Next LT Pro Condensed" panose="020B0506020203050203" pitchFamily="34" charset="77"/>
            </a:endParaRPr>
          </a:p>
        </p:txBody>
      </p:sp>
      <p:sp>
        <p:nvSpPr>
          <p:cNvPr id="7" name="Rectangle 1">
            <a:extLst>
              <a:ext uri="{FF2B5EF4-FFF2-40B4-BE49-F238E27FC236}">
                <a16:creationId xmlns:a16="http://schemas.microsoft.com/office/drawing/2014/main" id="{C3A18332-117F-594F-9F76-1D9DB91BA4D0}"/>
              </a:ext>
            </a:extLst>
          </p:cNvPr>
          <p:cNvSpPr/>
          <p:nvPr/>
        </p:nvSpPr>
        <p:spPr>
          <a:xfrm>
            <a:off x="2583557" y="8260647"/>
            <a:ext cx="5006430" cy="3424707"/>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4800" dirty="0">
                <a:solidFill>
                  <a:srgbClr val="000000"/>
                </a:solidFill>
                <a:latin typeface="DIN Next LT Pro Condensed" panose="020B0506020203050203" pitchFamily="34" charset="77"/>
              </a:rPr>
              <a:t>Bullet </a:t>
            </a:r>
            <a:r>
              <a:rPr lang="de-DE" sz="4800" dirty="0" err="1">
                <a:solidFill>
                  <a:srgbClr val="000000"/>
                </a:solidFill>
                <a:latin typeface="DIN Next LT Pro Condensed" panose="020B0506020203050203" pitchFamily="34" charset="77"/>
              </a:rPr>
              <a:t>points</a:t>
            </a:r>
            <a:endParaRPr lang="de-DE" sz="4800" dirty="0">
              <a:solidFill>
                <a:srgbClr val="000000"/>
              </a:solidFill>
              <a:latin typeface="DIN Next LT Pro Condensed" panose="020B0506020203050203" pitchFamily="34" charset="77"/>
            </a:endParaRPr>
          </a:p>
          <a:p>
            <a:pPr marL="685800" indent="-685800">
              <a:buFont typeface="Arial" panose="020B0604020202020204" pitchFamily="34" charset="0"/>
              <a:buChar char="•"/>
            </a:pPr>
            <a:r>
              <a:rPr lang="de-DE" sz="4800" dirty="0">
                <a:solidFill>
                  <a:srgbClr val="000000"/>
                </a:solidFill>
                <a:latin typeface="DIN Next LT Pro Condensed" panose="020B0506020203050203" pitchFamily="34" charset="77"/>
              </a:rPr>
              <a:t>Bullet </a:t>
            </a:r>
            <a:r>
              <a:rPr lang="de-DE" sz="4800" dirty="0" err="1">
                <a:solidFill>
                  <a:srgbClr val="000000"/>
                </a:solidFill>
                <a:latin typeface="DIN Next LT Pro Condensed" panose="020B0506020203050203" pitchFamily="34" charset="77"/>
              </a:rPr>
              <a:t>points</a:t>
            </a:r>
            <a:endParaRPr lang="de-DE" sz="4800" dirty="0">
              <a:solidFill>
                <a:srgbClr val="000000"/>
              </a:solidFill>
              <a:latin typeface="DIN Next LT Pro Condensed" panose="020B0506020203050203" pitchFamily="34" charset="77"/>
            </a:endParaRPr>
          </a:p>
          <a:p>
            <a:pPr marL="685800" indent="-685800">
              <a:buFont typeface="Arial" panose="020B0604020202020204" pitchFamily="34" charset="0"/>
              <a:buChar char="•"/>
            </a:pPr>
            <a:r>
              <a:rPr lang="de-DE" sz="4800" dirty="0">
                <a:solidFill>
                  <a:srgbClr val="000000"/>
                </a:solidFill>
                <a:latin typeface="DIN Next LT Pro Condensed" panose="020B0506020203050203" pitchFamily="34" charset="77"/>
              </a:rPr>
              <a:t>Bullet </a:t>
            </a:r>
            <a:r>
              <a:rPr lang="de-DE" sz="4800" dirty="0" err="1">
                <a:solidFill>
                  <a:srgbClr val="000000"/>
                </a:solidFill>
                <a:latin typeface="DIN Next LT Pro Condensed" panose="020B0506020203050203" pitchFamily="34" charset="77"/>
              </a:rPr>
              <a:t>points</a:t>
            </a:r>
            <a:endParaRPr lang="de-DE" sz="4800" dirty="0">
              <a:solidFill>
                <a:srgbClr val="000000"/>
              </a:solidFill>
              <a:latin typeface="DIN Next LT Pro Condensed" panose="020B0506020203050203" pitchFamily="34" charset="77"/>
            </a:endParaRPr>
          </a:p>
        </p:txBody>
      </p:sp>
      <p:sp>
        <p:nvSpPr>
          <p:cNvPr id="8" name="Rectangle 1">
            <a:extLst>
              <a:ext uri="{FF2B5EF4-FFF2-40B4-BE49-F238E27FC236}">
                <a16:creationId xmlns:a16="http://schemas.microsoft.com/office/drawing/2014/main" id="{F973C135-6228-AD42-9E9E-F4DB4CEBD84A}"/>
              </a:ext>
            </a:extLst>
          </p:cNvPr>
          <p:cNvSpPr/>
          <p:nvPr/>
        </p:nvSpPr>
        <p:spPr>
          <a:xfrm>
            <a:off x="12852622" y="3441296"/>
            <a:ext cx="4198819" cy="2439969"/>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540000" tIns="108000" rIns="0" bIns="0" rtlCol="0" anchor="ctr"/>
          <a:lstStyle/>
          <a:p>
            <a:r>
              <a:rPr lang="de-DE" sz="3200" dirty="0" err="1">
                <a:solidFill>
                  <a:srgbClr val="000000"/>
                </a:solidFill>
                <a:latin typeface="DIN Next LT Pro Light Condensed" panose="020B0306020203050203" pitchFamily="34" charset="77"/>
              </a:rPr>
              <a:t>Lorem</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Ipsum</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is</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simply</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dummy</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text</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of</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the</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printing</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and</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typesetting</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industry</a:t>
            </a:r>
            <a:r>
              <a:rPr lang="de-DE" sz="3200" dirty="0">
                <a:solidFill>
                  <a:srgbClr val="000000"/>
                </a:solidFill>
                <a:latin typeface="DIN Next LT Pro Light Condensed" panose="020B0306020203050203" pitchFamily="34" charset="77"/>
              </a:rPr>
              <a:t>.</a:t>
            </a:r>
            <a:endParaRPr lang="de-DE" sz="3200" dirty="0">
              <a:solidFill>
                <a:srgbClr val="000000"/>
              </a:solidFill>
              <a:latin typeface="DIN Next LT Pro Condensed" panose="020B0506020203050203" pitchFamily="34" charset="77"/>
            </a:endParaRPr>
          </a:p>
        </p:txBody>
      </p:sp>
      <p:sp>
        <p:nvSpPr>
          <p:cNvPr id="9" name="Rectangle 1">
            <a:extLst>
              <a:ext uri="{FF2B5EF4-FFF2-40B4-BE49-F238E27FC236}">
                <a16:creationId xmlns:a16="http://schemas.microsoft.com/office/drawing/2014/main" id="{036351CE-98CC-9E48-AFCF-B76010A5E27E}"/>
              </a:ext>
            </a:extLst>
          </p:cNvPr>
          <p:cNvSpPr/>
          <p:nvPr/>
        </p:nvSpPr>
        <p:spPr>
          <a:xfrm>
            <a:off x="12852622" y="6318133"/>
            <a:ext cx="4198819" cy="2439969"/>
          </a:xfrm>
          <a:prstGeom prst="rect">
            <a:avLst/>
          </a:prstGeom>
          <a:noFill/>
          <a:ln w="254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lIns="540000" tIns="108000" rIns="0" bIns="0" rtlCol="0" anchor="ctr"/>
          <a:lstStyle/>
          <a:p>
            <a:r>
              <a:rPr lang="de-DE" sz="3200" dirty="0" err="1">
                <a:solidFill>
                  <a:srgbClr val="000000"/>
                </a:solidFill>
                <a:latin typeface="DIN Next LT Pro Light Condensed" panose="020B0306020203050203" pitchFamily="34" charset="77"/>
              </a:rPr>
              <a:t>Lorem</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Ipsum</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is</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simply</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dummy</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text</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of</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the</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printing</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and</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typesetting</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industry</a:t>
            </a:r>
            <a:r>
              <a:rPr lang="de-DE" sz="3200" dirty="0">
                <a:solidFill>
                  <a:srgbClr val="000000"/>
                </a:solidFill>
                <a:latin typeface="DIN Next LT Pro Light Condensed" panose="020B0306020203050203" pitchFamily="34" charset="77"/>
              </a:rPr>
              <a:t>.</a:t>
            </a:r>
          </a:p>
        </p:txBody>
      </p:sp>
      <p:sp>
        <p:nvSpPr>
          <p:cNvPr id="10" name="Rectangle 1">
            <a:extLst>
              <a:ext uri="{FF2B5EF4-FFF2-40B4-BE49-F238E27FC236}">
                <a16:creationId xmlns:a16="http://schemas.microsoft.com/office/drawing/2014/main" id="{171FC5F2-6AAE-AD44-A4A0-CCFEFE5FF1BD}"/>
              </a:ext>
            </a:extLst>
          </p:cNvPr>
          <p:cNvSpPr/>
          <p:nvPr/>
        </p:nvSpPr>
        <p:spPr>
          <a:xfrm>
            <a:off x="12879334" y="9245385"/>
            <a:ext cx="4198819" cy="2439969"/>
          </a:xfrm>
          <a:prstGeom prst="rect">
            <a:avLst/>
          </a:prstGeom>
          <a:noFill/>
          <a:ln w="76200">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lIns="540000" tIns="108000" rIns="0" bIns="0" rtlCol="0" anchor="ctr"/>
          <a:lstStyle/>
          <a:p>
            <a:r>
              <a:rPr lang="de-DE" sz="3200" dirty="0" err="1">
                <a:solidFill>
                  <a:srgbClr val="000000"/>
                </a:solidFill>
                <a:latin typeface="DIN Next LT Pro Condensed" panose="020B0506020203050203" pitchFamily="34" charset="77"/>
              </a:rPr>
              <a:t>Lorem</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Ipsum</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is</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simply</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dummy</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text</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of</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the</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printing</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and</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typesetting</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industry</a:t>
            </a:r>
            <a:r>
              <a:rPr lang="de-DE" sz="3200" dirty="0">
                <a:solidFill>
                  <a:srgbClr val="000000"/>
                </a:solidFill>
                <a:latin typeface="DIN Next LT Pro Condensed" panose="020B0506020203050203" pitchFamily="34" charset="77"/>
              </a:rPr>
              <a:t>.</a:t>
            </a:r>
          </a:p>
        </p:txBody>
      </p:sp>
      <p:sp>
        <p:nvSpPr>
          <p:cNvPr id="11" name="Oval 10">
            <a:extLst>
              <a:ext uri="{FF2B5EF4-FFF2-40B4-BE49-F238E27FC236}">
                <a16:creationId xmlns:a16="http://schemas.microsoft.com/office/drawing/2014/main" id="{08C22FF1-EFC6-714D-A0E0-1D034AC10266}"/>
              </a:ext>
            </a:extLst>
          </p:cNvPr>
          <p:cNvSpPr/>
          <p:nvPr/>
        </p:nvSpPr>
        <p:spPr>
          <a:xfrm>
            <a:off x="18201768" y="3439030"/>
            <a:ext cx="2909316" cy="2909316"/>
          </a:xfrm>
          <a:prstGeom prst="ellipse">
            <a:avLst/>
          </a:prstGeom>
          <a:noFill/>
          <a:ln w="254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dirty="0" err="1">
                <a:solidFill>
                  <a:srgbClr val="000000"/>
                </a:solidFill>
                <a:latin typeface="DIN Next LT Pro Light Condensed" panose="020B0306020203050203" pitchFamily="34" charset="77"/>
              </a:rPr>
              <a:t>Lorem</a:t>
            </a:r>
            <a:r>
              <a:rPr lang="de-DE" sz="3600" dirty="0">
                <a:solidFill>
                  <a:srgbClr val="000000"/>
                </a:solidFill>
                <a:latin typeface="DIN Next LT Pro Light Condensed" panose="020B0306020203050203" pitchFamily="34" charset="77"/>
              </a:rPr>
              <a:t> </a:t>
            </a:r>
            <a:r>
              <a:rPr lang="de-DE" sz="3600" dirty="0" err="1">
                <a:solidFill>
                  <a:srgbClr val="000000"/>
                </a:solidFill>
                <a:latin typeface="DIN Next LT Pro Light Condensed" panose="020B0306020203050203" pitchFamily="34" charset="77"/>
              </a:rPr>
              <a:t>Ipsum</a:t>
            </a:r>
            <a:r>
              <a:rPr lang="de-DE" sz="3600" dirty="0">
                <a:solidFill>
                  <a:srgbClr val="000000"/>
                </a:solidFill>
                <a:latin typeface="DIN Next LT Pro Light Condensed" panose="020B0306020203050203" pitchFamily="34" charset="77"/>
              </a:rPr>
              <a:t> </a:t>
            </a:r>
            <a:r>
              <a:rPr lang="de-DE" sz="3600" dirty="0" err="1">
                <a:solidFill>
                  <a:srgbClr val="000000"/>
                </a:solidFill>
                <a:latin typeface="DIN Next LT Pro Light Condensed" panose="020B0306020203050203" pitchFamily="34" charset="77"/>
              </a:rPr>
              <a:t>issimplydummy</a:t>
            </a:r>
            <a:endParaRPr lang="de-DE" sz="3600" dirty="0">
              <a:solidFill>
                <a:srgbClr val="000000"/>
              </a:solidFill>
              <a:latin typeface="DIN Next LT Pro Light Condensed" panose="020B0306020203050203" pitchFamily="34" charset="77"/>
            </a:endParaRPr>
          </a:p>
          <a:p>
            <a:pPr algn="ctr"/>
            <a:r>
              <a:rPr lang="de-DE" sz="3600" dirty="0" err="1">
                <a:solidFill>
                  <a:srgbClr val="000000"/>
                </a:solidFill>
                <a:latin typeface="DIN Next LT Pro Light Condensed" panose="020B0306020203050203" pitchFamily="34" charset="77"/>
              </a:rPr>
              <a:t>textof</a:t>
            </a:r>
            <a:endParaRPr lang="de-DE" sz="3600" dirty="0">
              <a:solidFill>
                <a:srgbClr val="000000"/>
              </a:solidFill>
              <a:latin typeface="DIN Next LT Pro Condensed" panose="020B0506020203050203" pitchFamily="34" charset="77"/>
            </a:endParaRPr>
          </a:p>
        </p:txBody>
      </p:sp>
      <p:sp>
        <p:nvSpPr>
          <p:cNvPr id="12" name="Text Placeholder 5">
            <a:extLst>
              <a:ext uri="{FF2B5EF4-FFF2-40B4-BE49-F238E27FC236}">
                <a16:creationId xmlns:a16="http://schemas.microsoft.com/office/drawing/2014/main" id="{44493988-C4BA-3C40-8338-A5369C1DEA46}"/>
              </a:ext>
            </a:extLst>
          </p:cNvPr>
          <p:cNvSpPr txBox="1">
            <a:spLocks/>
          </p:cNvSpPr>
          <p:nvPr/>
        </p:nvSpPr>
        <p:spPr>
          <a:xfrm>
            <a:off x="2583558" y="11902370"/>
            <a:ext cx="5006430" cy="61497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Text 48 </a:t>
            </a:r>
            <a:r>
              <a:rPr lang="de-DE" sz="3200" dirty="0" err="1">
                <a:solidFill>
                  <a:srgbClr val="FF33AC"/>
                </a:solidFill>
                <a:latin typeface="DIN Next LT Pro Condensed" panose="020B0506020203050203" pitchFamily="34" charset="77"/>
              </a:rPr>
              <a:t>pt</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frame</a:t>
            </a:r>
            <a:r>
              <a:rPr lang="de-DE" sz="3200" dirty="0">
                <a:solidFill>
                  <a:srgbClr val="FF33AC"/>
                </a:solidFill>
                <a:latin typeface="DIN Next LT Pro Condensed" panose="020B0506020203050203" pitchFamily="34" charset="77"/>
              </a:rPr>
              <a:t> 2pt</a:t>
            </a:r>
          </a:p>
        </p:txBody>
      </p:sp>
      <p:sp>
        <p:nvSpPr>
          <p:cNvPr id="13" name="Text Placeholder 5">
            <a:extLst>
              <a:ext uri="{FF2B5EF4-FFF2-40B4-BE49-F238E27FC236}">
                <a16:creationId xmlns:a16="http://schemas.microsoft.com/office/drawing/2014/main" id="{DAB5CA1F-630F-5846-89F7-0B64E0E55EA7}"/>
              </a:ext>
            </a:extLst>
          </p:cNvPr>
          <p:cNvSpPr txBox="1">
            <a:spLocks/>
          </p:cNvSpPr>
          <p:nvPr/>
        </p:nvSpPr>
        <p:spPr>
          <a:xfrm>
            <a:off x="8163593" y="11902370"/>
            <a:ext cx="4243560" cy="61497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Text 32 </a:t>
            </a:r>
            <a:r>
              <a:rPr lang="de-DE" sz="3200" dirty="0" err="1">
                <a:solidFill>
                  <a:srgbClr val="FF33AC"/>
                </a:solidFill>
                <a:latin typeface="DIN Next LT Pro Condensed" panose="020B0506020203050203" pitchFamily="34" charset="77"/>
              </a:rPr>
              <a:t>pt</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frame</a:t>
            </a:r>
            <a:r>
              <a:rPr lang="de-DE" sz="3200" dirty="0">
                <a:solidFill>
                  <a:srgbClr val="FF33AC"/>
                </a:solidFill>
                <a:latin typeface="DIN Next LT Pro Condensed" panose="020B0506020203050203" pitchFamily="34" charset="77"/>
              </a:rPr>
              <a:t> 2pt &amp; 6pt</a:t>
            </a:r>
          </a:p>
        </p:txBody>
      </p:sp>
      <p:sp>
        <p:nvSpPr>
          <p:cNvPr id="14" name="Text Placeholder 5">
            <a:extLst>
              <a:ext uri="{FF2B5EF4-FFF2-40B4-BE49-F238E27FC236}">
                <a16:creationId xmlns:a16="http://schemas.microsoft.com/office/drawing/2014/main" id="{BE49F969-B83E-1E49-A072-5D3D8C82175B}"/>
              </a:ext>
            </a:extLst>
          </p:cNvPr>
          <p:cNvSpPr txBox="1">
            <a:spLocks/>
          </p:cNvSpPr>
          <p:nvPr/>
        </p:nvSpPr>
        <p:spPr>
          <a:xfrm>
            <a:off x="17379133" y="11902370"/>
            <a:ext cx="4421310" cy="546367"/>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Other </a:t>
            </a:r>
            <a:r>
              <a:rPr lang="de-DE" sz="3200" dirty="0" err="1">
                <a:solidFill>
                  <a:srgbClr val="FF33AC"/>
                </a:solidFill>
                <a:latin typeface="DIN Next LT Pro Condensed" panose="020B0506020203050203" pitchFamily="34" charset="77"/>
              </a:rPr>
              <a:t>shapes</a:t>
            </a:r>
            <a:endParaRPr lang="de-DE" sz="3200" dirty="0">
              <a:solidFill>
                <a:srgbClr val="FF33AC"/>
              </a:solidFill>
              <a:latin typeface="DIN Next LT Pro Condensed" panose="020B0506020203050203" pitchFamily="34" charset="77"/>
            </a:endParaRPr>
          </a:p>
        </p:txBody>
      </p:sp>
      <p:sp>
        <p:nvSpPr>
          <p:cNvPr id="15" name="Trapez 14">
            <a:extLst>
              <a:ext uri="{FF2B5EF4-FFF2-40B4-BE49-F238E27FC236}">
                <a16:creationId xmlns:a16="http://schemas.microsoft.com/office/drawing/2014/main" id="{AA86AAE1-0F37-1346-A98F-BA1341A346ED}"/>
              </a:ext>
            </a:extLst>
          </p:cNvPr>
          <p:cNvSpPr/>
          <p:nvPr/>
        </p:nvSpPr>
        <p:spPr>
          <a:xfrm>
            <a:off x="17557015" y="10075335"/>
            <a:ext cx="4198821" cy="1610019"/>
          </a:xfrm>
          <a:prstGeom prst="trapezoid">
            <a:avLst>
              <a:gd name="adj" fmla="val 52988"/>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dirty="0" err="1">
                <a:solidFill>
                  <a:srgbClr val="000000"/>
                </a:solidFill>
                <a:latin typeface="DIN Next LT Pro Light Condensed" panose="020B0306020203050203" pitchFamily="34" charset="77"/>
              </a:rPr>
              <a:t>Lorem</a:t>
            </a:r>
            <a:r>
              <a:rPr lang="de-DE" sz="3600" dirty="0">
                <a:solidFill>
                  <a:srgbClr val="000000"/>
                </a:solidFill>
                <a:latin typeface="DIN Next LT Pro Light Condensed" panose="020B0306020203050203" pitchFamily="34" charset="77"/>
              </a:rPr>
              <a:t> </a:t>
            </a:r>
            <a:r>
              <a:rPr lang="de-DE" sz="3600" dirty="0" err="1">
                <a:solidFill>
                  <a:srgbClr val="000000"/>
                </a:solidFill>
                <a:latin typeface="DIN Next LT Pro Light Condensed" panose="020B0306020203050203" pitchFamily="34" charset="77"/>
              </a:rPr>
              <a:t>Ipsum</a:t>
            </a:r>
            <a:r>
              <a:rPr lang="de-DE" sz="3600" dirty="0">
                <a:solidFill>
                  <a:srgbClr val="000000"/>
                </a:solidFill>
                <a:latin typeface="DIN Next LT Pro Light Condensed" panose="020B0306020203050203" pitchFamily="34" charset="77"/>
              </a:rPr>
              <a:t> </a:t>
            </a:r>
            <a:endParaRPr lang="de-DE" sz="3600" dirty="0"/>
          </a:p>
        </p:txBody>
      </p:sp>
      <p:cxnSp>
        <p:nvCxnSpPr>
          <p:cNvPr id="16" name="Straight Connector 10">
            <a:extLst>
              <a:ext uri="{FF2B5EF4-FFF2-40B4-BE49-F238E27FC236}">
                <a16:creationId xmlns:a16="http://schemas.microsoft.com/office/drawing/2014/main" id="{459A9A30-7596-044F-A512-AF09BD15EE54}"/>
              </a:ext>
            </a:extLst>
          </p:cNvPr>
          <p:cNvCxnSpPr>
            <a:cxnSpLocks/>
          </p:cNvCxnSpPr>
          <p:nvPr/>
        </p:nvCxnSpPr>
        <p:spPr>
          <a:xfrm>
            <a:off x="4510064" y="4062553"/>
            <a:ext cx="0" cy="360000"/>
          </a:xfrm>
          <a:prstGeom prst="line">
            <a:avLst/>
          </a:prstGeom>
          <a:ln w="254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7" name="Straight Connector 10">
            <a:extLst>
              <a:ext uri="{FF2B5EF4-FFF2-40B4-BE49-F238E27FC236}">
                <a16:creationId xmlns:a16="http://schemas.microsoft.com/office/drawing/2014/main" id="{36BB391A-7BF9-AE48-AB4E-7332ABC4CC2B}"/>
              </a:ext>
            </a:extLst>
          </p:cNvPr>
          <p:cNvCxnSpPr>
            <a:cxnSpLocks/>
          </p:cNvCxnSpPr>
          <p:nvPr/>
        </p:nvCxnSpPr>
        <p:spPr>
          <a:xfrm>
            <a:off x="2706649" y="4062552"/>
            <a:ext cx="0" cy="360000"/>
          </a:xfrm>
          <a:prstGeom prst="line">
            <a:avLst/>
          </a:prstGeom>
          <a:ln w="76200" cmpd="sng">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8" name="Straight Connector 10">
            <a:extLst>
              <a:ext uri="{FF2B5EF4-FFF2-40B4-BE49-F238E27FC236}">
                <a16:creationId xmlns:a16="http://schemas.microsoft.com/office/drawing/2014/main" id="{74704B84-8B5F-8D4D-97D7-5C7E253F2321}"/>
              </a:ext>
            </a:extLst>
          </p:cNvPr>
          <p:cNvCxnSpPr>
            <a:cxnSpLocks/>
          </p:cNvCxnSpPr>
          <p:nvPr/>
        </p:nvCxnSpPr>
        <p:spPr>
          <a:xfrm>
            <a:off x="4838108" y="4062553"/>
            <a:ext cx="0" cy="36000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sp>
        <p:nvSpPr>
          <p:cNvPr id="19" name="Text Placeholder 5">
            <a:extLst>
              <a:ext uri="{FF2B5EF4-FFF2-40B4-BE49-F238E27FC236}">
                <a16:creationId xmlns:a16="http://schemas.microsoft.com/office/drawing/2014/main" id="{E01C8E8D-4143-154C-BB78-5D123364EECC}"/>
              </a:ext>
            </a:extLst>
          </p:cNvPr>
          <p:cNvSpPr txBox="1">
            <a:spLocks/>
          </p:cNvSpPr>
          <p:nvPr/>
        </p:nvSpPr>
        <p:spPr>
          <a:xfrm>
            <a:off x="2857525" y="3998856"/>
            <a:ext cx="882997"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6pt</a:t>
            </a:r>
          </a:p>
        </p:txBody>
      </p:sp>
      <p:sp>
        <p:nvSpPr>
          <p:cNvPr id="20" name="Text Placeholder 5">
            <a:extLst>
              <a:ext uri="{FF2B5EF4-FFF2-40B4-BE49-F238E27FC236}">
                <a16:creationId xmlns:a16="http://schemas.microsoft.com/office/drawing/2014/main" id="{93BA985A-0E74-DD4E-AF22-28B4AF66AEA5}"/>
              </a:ext>
            </a:extLst>
          </p:cNvPr>
          <p:cNvSpPr txBox="1">
            <a:spLocks/>
          </p:cNvSpPr>
          <p:nvPr/>
        </p:nvSpPr>
        <p:spPr>
          <a:xfrm>
            <a:off x="2583557" y="3358348"/>
            <a:ext cx="4331003"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err="1">
                <a:solidFill>
                  <a:srgbClr val="FF33AC"/>
                </a:solidFill>
                <a:latin typeface="DIN Next LT Pro Condensed" panose="020B0506020203050203" pitchFamily="34" charset="77"/>
              </a:rPr>
              <a:t>Use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only</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these</a:t>
            </a:r>
            <a:r>
              <a:rPr lang="de-DE" sz="3200" dirty="0">
                <a:solidFill>
                  <a:srgbClr val="FF33AC"/>
                </a:solidFill>
                <a:latin typeface="DIN Next LT Pro Condensed" panose="020B0506020203050203" pitchFamily="34" charset="77"/>
              </a:rPr>
              <a:t> 3 </a:t>
            </a:r>
            <a:r>
              <a:rPr lang="de-DE" sz="3200" dirty="0" err="1">
                <a:solidFill>
                  <a:srgbClr val="FF33AC"/>
                </a:solidFill>
                <a:latin typeface="DIN Next LT Pro Condensed" panose="020B0506020203050203" pitchFamily="34" charset="77"/>
              </a:rPr>
              <a:t>stroke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widths</a:t>
            </a:r>
            <a:endParaRPr lang="de-DE" sz="3200" dirty="0">
              <a:solidFill>
                <a:srgbClr val="FF33AC"/>
              </a:solidFill>
              <a:latin typeface="DIN Next LT Pro Condensed" panose="020B0506020203050203" pitchFamily="34" charset="77"/>
            </a:endParaRPr>
          </a:p>
        </p:txBody>
      </p:sp>
      <p:sp>
        <p:nvSpPr>
          <p:cNvPr id="21" name="Text Placeholder 5">
            <a:extLst>
              <a:ext uri="{FF2B5EF4-FFF2-40B4-BE49-F238E27FC236}">
                <a16:creationId xmlns:a16="http://schemas.microsoft.com/office/drawing/2014/main" id="{2C6E0379-2F3A-5143-8EE8-9EB215DBE11D}"/>
              </a:ext>
            </a:extLst>
          </p:cNvPr>
          <p:cNvSpPr txBox="1">
            <a:spLocks/>
          </p:cNvSpPr>
          <p:nvPr/>
        </p:nvSpPr>
        <p:spPr>
          <a:xfrm>
            <a:off x="4994529" y="3998856"/>
            <a:ext cx="882997"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2pt</a:t>
            </a:r>
          </a:p>
        </p:txBody>
      </p:sp>
    </p:spTree>
    <p:extLst>
      <p:ext uri="{BB962C8B-B14F-4D97-AF65-F5344CB8AC3E}">
        <p14:creationId xmlns:p14="http://schemas.microsoft.com/office/powerpoint/2010/main" val="2473856035"/>
      </p:ext>
    </p:extLst>
  </p:cSld>
  <p:clrMapOvr>
    <a:masterClrMapping/>
  </p:clrMapOvr>
</p:sld>
</file>

<file path=ppt/theme/theme1.xml><?xml version="1.0" encoding="utf-8"?>
<a:theme xmlns:a="http://schemas.openxmlformats.org/drawingml/2006/main" name="TITLE">
  <a:themeElements>
    <a:clrScheme name="PRODYNA Colors">
      <a:dk1>
        <a:srgbClr val="5F605E"/>
      </a:dk1>
      <a:lt1>
        <a:srgbClr val="FFFFFF"/>
      </a:lt1>
      <a:dk2>
        <a:srgbClr val="000000"/>
      </a:dk2>
      <a:lt2>
        <a:srgbClr val="A0C52A"/>
      </a:lt2>
      <a:accent1>
        <a:srgbClr val="57799B"/>
      </a:accent1>
      <a:accent2>
        <a:srgbClr val="8BC3F2"/>
      </a:accent2>
      <a:accent3>
        <a:srgbClr val="ADB9CA"/>
      </a:accent3>
      <a:accent4>
        <a:srgbClr val="C76141"/>
      </a:accent4>
      <a:accent5>
        <a:srgbClr val="D04040"/>
      </a:accent5>
      <a:accent6>
        <a:srgbClr val="D8BB6C"/>
      </a:accent6>
      <a:hlink>
        <a:srgbClr val="D04040"/>
      </a:hlink>
      <a:folHlink>
        <a:srgbClr val="D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PRODYNA Colors">
      <a:dk1>
        <a:srgbClr val="5F605E"/>
      </a:dk1>
      <a:lt1>
        <a:srgbClr val="FFFFFF"/>
      </a:lt1>
      <a:dk2>
        <a:srgbClr val="000000"/>
      </a:dk2>
      <a:lt2>
        <a:srgbClr val="A0C52A"/>
      </a:lt2>
      <a:accent1>
        <a:srgbClr val="57799B"/>
      </a:accent1>
      <a:accent2>
        <a:srgbClr val="8BC3F2"/>
      </a:accent2>
      <a:accent3>
        <a:srgbClr val="ADB9CA"/>
      </a:accent3>
      <a:accent4>
        <a:srgbClr val="C76141"/>
      </a:accent4>
      <a:accent5>
        <a:srgbClr val="D04040"/>
      </a:accent5>
      <a:accent6>
        <a:srgbClr val="D8BB6C"/>
      </a:accent6>
      <a:hlink>
        <a:srgbClr val="D04040"/>
      </a:hlink>
      <a:folHlink>
        <a:srgbClr val="D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IGHLIGHTS 1">
  <a:themeElements>
    <a:clrScheme name="PRODYNA Colors">
      <a:dk1>
        <a:srgbClr val="5F605E"/>
      </a:dk1>
      <a:lt1>
        <a:srgbClr val="FFFFFF"/>
      </a:lt1>
      <a:dk2>
        <a:srgbClr val="000000"/>
      </a:dk2>
      <a:lt2>
        <a:srgbClr val="A0C52A"/>
      </a:lt2>
      <a:accent1>
        <a:srgbClr val="57799B"/>
      </a:accent1>
      <a:accent2>
        <a:srgbClr val="8BC3F2"/>
      </a:accent2>
      <a:accent3>
        <a:srgbClr val="ADB9CA"/>
      </a:accent3>
      <a:accent4>
        <a:srgbClr val="C76141"/>
      </a:accent4>
      <a:accent5>
        <a:srgbClr val="D04040"/>
      </a:accent5>
      <a:accent6>
        <a:srgbClr val="D8BB6C"/>
      </a:accent6>
      <a:hlink>
        <a:srgbClr val="D04040"/>
      </a:hlink>
      <a:folHlink>
        <a:srgbClr val="D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HIGHLIGHTS 2">
  <a:themeElements>
    <a:clrScheme name="PRODYNA Colors">
      <a:dk1>
        <a:srgbClr val="5F605E"/>
      </a:dk1>
      <a:lt1>
        <a:srgbClr val="FFFFFF"/>
      </a:lt1>
      <a:dk2>
        <a:srgbClr val="000000"/>
      </a:dk2>
      <a:lt2>
        <a:srgbClr val="A0C52A"/>
      </a:lt2>
      <a:accent1>
        <a:srgbClr val="57799B"/>
      </a:accent1>
      <a:accent2>
        <a:srgbClr val="8BC3F2"/>
      </a:accent2>
      <a:accent3>
        <a:srgbClr val="ADB9CA"/>
      </a:accent3>
      <a:accent4>
        <a:srgbClr val="C76141"/>
      </a:accent4>
      <a:accent5>
        <a:srgbClr val="D04040"/>
      </a:accent5>
      <a:accent6>
        <a:srgbClr val="D8BB6C"/>
      </a:accent6>
      <a:hlink>
        <a:srgbClr val="D04040"/>
      </a:hlink>
      <a:folHlink>
        <a:srgbClr val="D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BLACK">
  <a:themeElements>
    <a:clrScheme name="PRODYNA Colors">
      <a:dk1>
        <a:srgbClr val="5F605E"/>
      </a:dk1>
      <a:lt1>
        <a:srgbClr val="FFFFFF"/>
      </a:lt1>
      <a:dk2>
        <a:srgbClr val="000000"/>
      </a:dk2>
      <a:lt2>
        <a:srgbClr val="A0C52A"/>
      </a:lt2>
      <a:accent1>
        <a:srgbClr val="57799B"/>
      </a:accent1>
      <a:accent2>
        <a:srgbClr val="8BC3F2"/>
      </a:accent2>
      <a:accent3>
        <a:srgbClr val="ADB9CA"/>
      </a:accent3>
      <a:accent4>
        <a:srgbClr val="C76141"/>
      </a:accent4>
      <a:accent5>
        <a:srgbClr val="D04040"/>
      </a:accent5>
      <a:accent6>
        <a:srgbClr val="D8BB6C"/>
      </a:accent6>
      <a:hlink>
        <a:srgbClr val="D04040"/>
      </a:hlink>
      <a:folHlink>
        <a:srgbClr val="D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HITE">
  <a:themeElements>
    <a:clrScheme name="PRODYNA Colors">
      <a:dk1>
        <a:srgbClr val="5F605E"/>
      </a:dk1>
      <a:lt1>
        <a:srgbClr val="FFFFFF"/>
      </a:lt1>
      <a:dk2>
        <a:srgbClr val="000000"/>
      </a:dk2>
      <a:lt2>
        <a:srgbClr val="A0C52A"/>
      </a:lt2>
      <a:accent1>
        <a:srgbClr val="57799B"/>
      </a:accent1>
      <a:accent2>
        <a:srgbClr val="8BC3F2"/>
      </a:accent2>
      <a:accent3>
        <a:srgbClr val="ADB9CA"/>
      </a:accent3>
      <a:accent4>
        <a:srgbClr val="C76141"/>
      </a:accent4>
      <a:accent5>
        <a:srgbClr val="D04040"/>
      </a:accent5>
      <a:accent6>
        <a:srgbClr val="D8BB6C"/>
      </a:accent6>
      <a:hlink>
        <a:srgbClr val="D04040"/>
      </a:hlink>
      <a:folHlink>
        <a:srgbClr val="D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IMAGE">
  <a:themeElements>
    <a:clrScheme name="PRODYNA Colors">
      <a:dk1>
        <a:srgbClr val="5F605E"/>
      </a:dk1>
      <a:lt1>
        <a:srgbClr val="FFFFFF"/>
      </a:lt1>
      <a:dk2>
        <a:srgbClr val="000000"/>
      </a:dk2>
      <a:lt2>
        <a:srgbClr val="A0C52A"/>
      </a:lt2>
      <a:accent1>
        <a:srgbClr val="57799B"/>
      </a:accent1>
      <a:accent2>
        <a:srgbClr val="8BC3F2"/>
      </a:accent2>
      <a:accent3>
        <a:srgbClr val="ADB9CA"/>
      </a:accent3>
      <a:accent4>
        <a:srgbClr val="C76141"/>
      </a:accent4>
      <a:accent5>
        <a:srgbClr val="D04040"/>
      </a:accent5>
      <a:accent6>
        <a:srgbClr val="D8BB6C"/>
      </a:accent6>
      <a:hlink>
        <a:srgbClr val="D04040"/>
      </a:hlink>
      <a:folHlink>
        <a:srgbClr val="D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12F05C60E4224083D278DE66F58E2A" ma:contentTypeVersion="17" ma:contentTypeDescription="Create a new document." ma:contentTypeScope="" ma:versionID="4d7b01a0f01169799081cfc15dffde96">
  <xsd:schema xmlns:xsd="http://www.w3.org/2001/XMLSchema" xmlns:xs="http://www.w3.org/2001/XMLSchema" xmlns:p="http://schemas.microsoft.com/office/2006/metadata/properties" xmlns:ns2="89a5000a-25f3-4de1-80e5-8cb1c0176fba" xmlns:ns3="45794425-4a5b-41af-9348-1db4e57cfd72" targetNamespace="http://schemas.microsoft.com/office/2006/metadata/properties" ma:root="true" ma:fieldsID="80aa6772e06e88f57333fefce388f7e6" ns2:_="" ns3:_="">
    <xsd:import namespace="89a5000a-25f3-4de1-80e5-8cb1c0176fba"/>
    <xsd:import namespace="45794425-4a5b-41af-9348-1db4e57cfd7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3:b1c9823da95f46aba465a18c5ad9eda7" minOccurs="0"/>
                <xsd:element ref="ns3:TaxCatchAll" minOccurs="0"/>
                <xsd:element ref="ns2:MediaServiceAutoKeyPoints" minOccurs="0"/>
                <xsd:element ref="ns2:MediaServiceKeyPoints" minOccurs="0"/>
                <xsd:element ref="ns2:lcf76f155ced4ddcb4097134ff3c332f"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a5000a-25f3-4de1-80e5-8cb1c0176f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6ef7ee7d-c6d0-410d-a1ea-82bcb2c7988d" ma:termSetId="09814cd3-568e-fe90-9814-8d621ff8fb84" ma:anchorId="fba54fb3-c3e1-fe81-a776-ca4b69148c4d" ma:open="true" ma:isKeyword="false">
      <xsd:complexType>
        <xsd:sequence>
          <xsd:element ref="pc:Terms" minOccurs="0" maxOccurs="1"/>
        </xsd:sequence>
      </xsd:complex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5794425-4a5b-41af-9348-1db4e57cfd72"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b1c9823da95f46aba465a18c5ad9eda7" ma:index="18" nillable="true" ma:taxonomy="true" ma:internalName="b1c9823da95f46aba465a18c5ad9eda7" ma:taxonomyFieldName="Confidentiality_x0020_Class" ma:displayName="Confidentiality Class" ma:fieldId="{b1c9823d-a95f-46ab-a465-a18c5ad9eda7}" ma:sspId="6ef7ee7d-c6d0-410d-a1ea-82bcb2c7988d" ma:termSetId="459b3e9f-2ee8-414d-8498-bc042556135c"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d92f46fb-9953-45ef-a6e4-e1b325ab3636}" ma:internalName="TaxCatchAll" ma:showField="CatchAllData" ma:web="45794425-4a5b-41af-9348-1db4e57cfd7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5794425-4a5b-41af-9348-1db4e57cfd72">
      <Value>1</Value>
    </TaxCatchAll>
    <b1c9823da95f46aba465a18c5ad9eda7 xmlns="45794425-4a5b-41af-9348-1db4e57cfd72">
      <Terms xmlns="http://schemas.microsoft.com/office/infopath/2007/PartnerControls">
        <TermInfo xmlns="http://schemas.microsoft.com/office/infopath/2007/PartnerControls">
          <TermName xmlns="http://schemas.microsoft.com/office/infopath/2007/PartnerControls">TLP:GREEN - Internal</TermName>
          <TermId xmlns="http://schemas.microsoft.com/office/infopath/2007/PartnerControls">b7c3122b-504c-434c-b530-e0a1717fe75a</TermId>
        </TermInfo>
      </Terms>
    </b1c9823da95f46aba465a18c5ad9eda7>
    <lcf76f155ced4ddcb4097134ff3c332f xmlns="89a5000a-25f3-4de1-80e5-8cb1c0176fb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DDC15D7-9E67-4341-82C8-76701885AD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a5000a-25f3-4de1-80e5-8cb1c0176fba"/>
    <ds:schemaRef ds:uri="45794425-4a5b-41af-9348-1db4e57cfd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145A1B-9A6A-4D1A-ABB5-B23A39153459}">
  <ds:schemaRefs>
    <ds:schemaRef ds:uri="http://schemas.microsoft.com/sharepoint/v3/contenttype/forms"/>
  </ds:schemaRefs>
</ds:datastoreItem>
</file>

<file path=customXml/itemProps3.xml><?xml version="1.0" encoding="utf-8"?>
<ds:datastoreItem xmlns:ds="http://schemas.openxmlformats.org/officeDocument/2006/customXml" ds:itemID="{B4E6EDB0-AE65-45FB-81A3-1AFC36133C61}">
  <ds:schemaRefs>
    <ds:schemaRef ds:uri="http://schemas.microsoft.com/office/2006/metadata/properties"/>
    <ds:schemaRef ds:uri="http://www.w3.org/XML/1998/namespace"/>
    <ds:schemaRef ds:uri="http://purl.org/dc/elements/1.1/"/>
    <ds:schemaRef ds:uri="89a5000a-25f3-4de1-80e5-8cb1c0176fba"/>
    <ds:schemaRef ds:uri="45794425-4a5b-41af-9348-1db4e57cfd72"/>
    <ds:schemaRef ds:uri="http://schemas.microsoft.com/office/infopath/2007/PartnerControls"/>
    <ds:schemaRef ds:uri="http://schemas.microsoft.com/office/2006/documentManagement/types"/>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11484</TotalTime>
  <Words>2669</Words>
  <Application>Microsoft Office PowerPoint</Application>
  <PresentationFormat>Custom</PresentationFormat>
  <Paragraphs>469</Paragraphs>
  <Slides>32</Slides>
  <Notes>14</Notes>
  <HiddenSlides>10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32</vt:i4>
      </vt:variant>
    </vt:vector>
  </HeadingPairs>
  <TitlesOfParts>
    <vt:vector size="44" baseType="lpstr">
      <vt:lpstr>Arial</vt:lpstr>
      <vt:lpstr>Calibri</vt:lpstr>
      <vt:lpstr>Roboto</vt:lpstr>
      <vt:lpstr>DIN Next LT Pro Condensed</vt:lpstr>
      <vt:lpstr>DIN Next LT Pro Light Condensed</vt:lpstr>
      <vt:lpstr>TITLE</vt:lpstr>
      <vt:lpstr>CONTENT</vt:lpstr>
      <vt:lpstr>HIGHLIGHTS 1</vt:lpstr>
      <vt:lpstr>HIGHLIGHTS 2</vt:lpstr>
      <vt:lpstr>BLACK</vt:lpstr>
      <vt:lpstr>WHITE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dc:creator>
  <cp:keywords/>
  <dc:description/>
  <cp:lastModifiedBy>Bojana Belojevic</cp:lastModifiedBy>
  <cp:revision>1876</cp:revision>
  <cp:lastPrinted>2018-11-23T10:05:24Z</cp:lastPrinted>
  <dcterms:created xsi:type="dcterms:W3CDTF">2014-09-26T10:57:37Z</dcterms:created>
  <dcterms:modified xsi:type="dcterms:W3CDTF">2023-07-06T14:01:16Z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0x010100FD12F05C60E4224083D278DE66F58E2A</vt:lpwstr>
  </property>
  <property fmtid="{D5CDD505-2E9C-101B-9397-08002B2CF9AE}" pid="3" name="Order">
    <vt:r8>36600</vt:r8>
  </property>
  <property fmtid="{D5CDD505-2E9C-101B-9397-08002B2CF9AE}" pid="4" name="Confidentiality Class">
    <vt:lpwstr>1;#TLP:GREEN - Internal|b7c3122b-504c-434c-b530-e0a1717fe75a</vt:lpwstr>
  </property>
  <property fmtid="{D5CDD505-2E9C-101B-9397-08002B2CF9AE}" pid="5" name="MediaServiceImageTags">
    <vt:lpwstr/>
  </property>
</Properties>
</file>